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8" r:id="rId3"/>
    <p:sldId id="257" r:id="rId4"/>
    <p:sldId id="329" r:id="rId5"/>
    <p:sldId id="382" r:id="rId6"/>
    <p:sldId id="333" r:id="rId7"/>
    <p:sldId id="328" r:id="rId8"/>
    <p:sldId id="323" r:id="rId9"/>
    <p:sldId id="324" r:id="rId10"/>
    <p:sldId id="362" r:id="rId11"/>
    <p:sldId id="325" r:id="rId12"/>
    <p:sldId id="360" r:id="rId13"/>
    <p:sldId id="357" r:id="rId14"/>
    <p:sldId id="369" r:id="rId15"/>
    <p:sldId id="371" r:id="rId16"/>
    <p:sldId id="370" r:id="rId17"/>
    <p:sldId id="394" r:id="rId18"/>
    <p:sldId id="353" r:id="rId19"/>
    <p:sldId id="345" r:id="rId20"/>
    <p:sldId id="342" r:id="rId21"/>
    <p:sldId id="366" r:id="rId22"/>
    <p:sldId id="343" r:id="rId23"/>
    <p:sldId id="392" r:id="rId24"/>
    <p:sldId id="352" r:id="rId25"/>
    <p:sldId id="391" r:id="rId26"/>
    <p:sldId id="390" r:id="rId27"/>
    <p:sldId id="365" r:id="rId28"/>
    <p:sldId id="384" r:id="rId29"/>
    <p:sldId id="297" r:id="rId30"/>
    <p:sldId id="320" r:id="rId31"/>
    <p:sldId id="385" r:id="rId32"/>
    <p:sldId id="354" r:id="rId33"/>
    <p:sldId id="367" r:id="rId34"/>
    <p:sldId id="376" r:id="rId35"/>
    <p:sldId id="381" r:id="rId36"/>
    <p:sldId id="368" r:id="rId37"/>
    <p:sldId id="387" r:id="rId38"/>
    <p:sldId id="389" r:id="rId39"/>
    <p:sldId id="386" r:id="rId40"/>
    <p:sldId id="393" r:id="rId41"/>
    <p:sldId id="383" r:id="rId42"/>
    <p:sldId id="305" r:id="rId43"/>
    <p:sldId id="364" r:id="rId44"/>
    <p:sldId id="374" r:id="rId45"/>
    <p:sldId id="363" r:id="rId46"/>
    <p:sldId id="373" r:id="rId47"/>
    <p:sldId id="375" r:id="rId48"/>
    <p:sldId id="310" r:id="rId49"/>
    <p:sldId id="395" r:id="rId50"/>
    <p:sldId id="396" r:id="rId51"/>
    <p:sldId id="397" r:id="rId52"/>
    <p:sldId id="398" r:id="rId53"/>
    <p:sldId id="399" r:id="rId54"/>
    <p:sldId id="344" r:id="rId55"/>
    <p:sldId id="361" r:id="rId56"/>
    <p:sldId id="388" r:id="rId57"/>
    <p:sldId id="377" r:id="rId58"/>
    <p:sldId id="378" r:id="rId59"/>
    <p:sldId id="379" r:id="rId60"/>
    <p:sldId id="347" r:id="rId61"/>
    <p:sldId id="299" r:id="rId62"/>
    <p:sldId id="355" r:id="rId63"/>
    <p:sldId id="309" r:id="rId64"/>
    <p:sldId id="339" r:id="rId65"/>
    <p:sldId id="338" r:id="rId66"/>
    <p:sldId id="330" r:id="rId67"/>
    <p:sldId id="263" r:id="rId68"/>
    <p:sldId id="311" r:id="rId6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25" autoAdjust="0"/>
    <p:restoredTop sz="94660"/>
  </p:normalViewPr>
  <p:slideViewPr>
    <p:cSldViewPr snapToGrid="0">
      <p:cViewPr varScale="1">
        <p:scale>
          <a:sx n="87" d="100"/>
          <a:sy n="87" d="100"/>
        </p:scale>
        <p:origin x="1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Le" userId="7d3a304b-daf9-4cea-8c72-e4d4fbbcdbe5" providerId="ADAL" clId="{E203927B-4B06-44CF-BDF9-C54C13CC25DD}"/>
    <pc:docChg chg="undo custSel addSld delSld modSld">
      <pc:chgData name="Stephanie Le" userId="7d3a304b-daf9-4cea-8c72-e4d4fbbcdbe5" providerId="ADAL" clId="{E203927B-4B06-44CF-BDF9-C54C13CC25DD}" dt="2024-04-22T14:18:48.410" v="288" actId="1076"/>
      <pc:docMkLst>
        <pc:docMk/>
      </pc:docMkLst>
      <pc:sldChg chg="addSp modSp mod">
        <pc:chgData name="Stephanie Le" userId="7d3a304b-daf9-4cea-8c72-e4d4fbbcdbe5" providerId="ADAL" clId="{E203927B-4B06-44CF-BDF9-C54C13CC25DD}" dt="2024-04-22T14:17:29.505" v="255" actId="1076"/>
        <pc:sldMkLst>
          <pc:docMk/>
          <pc:sldMk cId="962904885" sldId="299"/>
        </pc:sldMkLst>
        <pc:picChg chg="add mod">
          <ac:chgData name="Stephanie Le" userId="7d3a304b-daf9-4cea-8c72-e4d4fbbcdbe5" providerId="ADAL" clId="{E203927B-4B06-44CF-BDF9-C54C13CC25DD}" dt="2024-04-22T14:17:29.505" v="255" actId="1076"/>
          <ac:picMkLst>
            <pc:docMk/>
            <pc:sldMk cId="962904885" sldId="299"/>
            <ac:picMk id="6" creationId="{9495FDF7-C999-7577-212C-A1AEDE203372}"/>
          </ac:picMkLst>
        </pc:picChg>
      </pc:sldChg>
      <pc:sldChg chg="addSp delSp modSp mod">
        <pc:chgData name="Stephanie Le" userId="7d3a304b-daf9-4cea-8c72-e4d4fbbcdbe5" providerId="ADAL" clId="{E203927B-4B06-44CF-BDF9-C54C13CC25DD}" dt="2024-04-22T14:15:13.184" v="233" actId="14100"/>
        <pc:sldMkLst>
          <pc:docMk/>
          <pc:sldMk cId="2655085303" sldId="310"/>
        </pc:sldMkLst>
        <pc:picChg chg="add del mod">
          <ac:chgData name="Stephanie Le" userId="7d3a304b-daf9-4cea-8c72-e4d4fbbcdbe5" providerId="ADAL" clId="{E203927B-4B06-44CF-BDF9-C54C13CC25DD}" dt="2024-04-22T14:14:52.751" v="227" actId="22"/>
          <ac:picMkLst>
            <pc:docMk/>
            <pc:sldMk cId="2655085303" sldId="310"/>
            <ac:picMk id="6" creationId="{C08178CF-FAE8-98A7-18CD-2FBB416CE7B0}"/>
          </ac:picMkLst>
        </pc:picChg>
        <pc:picChg chg="add mod">
          <ac:chgData name="Stephanie Le" userId="7d3a304b-daf9-4cea-8c72-e4d4fbbcdbe5" providerId="ADAL" clId="{E203927B-4B06-44CF-BDF9-C54C13CC25DD}" dt="2024-04-22T14:15:13.184" v="233" actId="14100"/>
          <ac:picMkLst>
            <pc:docMk/>
            <pc:sldMk cId="2655085303" sldId="310"/>
            <ac:picMk id="8" creationId="{0D328447-7CD1-3590-7AE3-B46DFCE0C62D}"/>
          </ac:picMkLst>
        </pc:picChg>
      </pc:sldChg>
      <pc:sldChg chg="addSp modSp mod">
        <pc:chgData name="Stephanie Le" userId="7d3a304b-daf9-4cea-8c72-e4d4fbbcdbe5" providerId="ADAL" clId="{E203927B-4B06-44CF-BDF9-C54C13CC25DD}" dt="2024-04-22T14:18:48.410" v="288" actId="1076"/>
        <pc:sldMkLst>
          <pc:docMk/>
          <pc:sldMk cId="1140180473" sldId="330"/>
        </pc:sldMkLst>
        <pc:picChg chg="add mod">
          <ac:chgData name="Stephanie Le" userId="7d3a304b-daf9-4cea-8c72-e4d4fbbcdbe5" providerId="ADAL" clId="{E203927B-4B06-44CF-BDF9-C54C13CC25DD}" dt="2024-04-22T14:18:48.410" v="288" actId="1076"/>
          <ac:picMkLst>
            <pc:docMk/>
            <pc:sldMk cId="1140180473" sldId="330"/>
            <ac:picMk id="3" creationId="{6A4979C8-D01A-A908-E5EA-E5D55F3AD104}"/>
          </ac:picMkLst>
        </pc:picChg>
      </pc:sldChg>
      <pc:sldChg chg="addSp delSp modSp mod">
        <pc:chgData name="Stephanie Le" userId="7d3a304b-daf9-4cea-8c72-e4d4fbbcdbe5" providerId="ADAL" clId="{E203927B-4B06-44CF-BDF9-C54C13CC25DD}" dt="2024-04-22T14:18:26.841" v="282" actId="14100"/>
        <pc:sldMkLst>
          <pc:docMk/>
          <pc:sldMk cId="891761997" sldId="339"/>
        </pc:sldMkLst>
        <pc:spChg chg="add del mod">
          <ac:chgData name="Stephanie Le" userId="7d3a304b-daf9-4cea-8c72-e4d4fbbcdbe5" providerId="ADAL" clId="{E203927B-4B06-44CF-BDF9-C54C13CC25DD}" dt="2024-04-22T14:16:58.689" v="248" actId="478"/>
          <ac:spMkLst>
            <pc:docMk/>
            <pc:sldMk cId="891761997" sldId="339"/>
            <ac:spMk id="6" creationId="{F8FF7E7A-CCE9-2A8C-CD66-FC14DCA170CA}"/>
          </ac:spMkLst>
        </pc:spChg>
        <pc:picChg chg="add mod">
          <ac:chgData name="Stephanie Le" userId="7d3a304b-daf9-4cea-8c72-e4d4fbbcdbe5" providerId="ADAL" clId="{E203927B-4B06-44CF-BDF9-C54C13CC25DD}" dt="2024-04-22T14:18:26.841" v="282" actId="14100"/>
          <ac:picMkLst>
            <pc:docMk/>
            <pc:sldMk cId="891761997" sldId="339"/>
            <ac:picMk id="8" creationId="{494BDF52-34F1-C66F-02C3-15C9AF0C9BE9}"/>
          </ac:picMkLst>
        </pc:picChg>
      </pc:sldChg>
      <pc:sldChg chg="addSp modSp mod">
        <pc:chgData name="Stephanie Le" userId="7d3a304b-daf9-4cea-8c72-e4d4fbbcdbe5" providerId="ADAL" clId="{E203927B-4B06-44CF-BDF9-C54C13CC25DD}" dt="2024-04-22T14:18:05.460" v="278" actId="170"/>
        <pc:sldMkLst>
          <pc:docMk/>
          <pc:sldMk cId="765373383" sldId="355"/>
        </pc:sldMkLst>
        <pc:spChg chg="ord">
          <ac:chgData name="Stephanie Le" userId="7d3a304b-daf9-4cea-8c72-e4d4fbbcdbe5" providerId="ADAL" clId="{E203927B-4B06-44CF-BDF9-C54C13CC25DD}" dt="2024-04-22T14:18:01.346" v="270" actId="170"/>
          <ac:spMkLst>
            <pc:docMk/>
            <pc:sldMk cId="765373383" sldId="355"/>
            <ac:spMk id="7" creationId="{8B19DB39-0575-92B9-EFBD-BF6CB2F557B2}"/>
          </ac:spMkLst>
        </pc:spChg>
        <pc:spChg chg="ord">
          <ac:chgData name="Stephanie Le" userId="7d3a304b-daf9-4cea-8c72-e4d4fbbcdbe5" providerId="ADAL" clId="{E203927B-4B06-44CF-BDF9-C54C13CC25DD}" dt="2024-04-22T14:18:05.460" v="278" actId="170"/>
          <ac:spMkLst>
            <pc:docMk/>
            <pc:sldMk cId="765373383" sldId="355"/>
            <ac:spMk id="8" creationId="{D584EAC8-D9A7-09DD-7390-98C8FC7FB3C1}"/>
          </ac:spMkLst>
        </pc:spChg>
        <pc:picChg chg="add mod">
          <ac:chgData name="Stephanie Le" userId="7d3a304b-daf9-4cea-8c72-e4d4fbbcdbe5" providerId="ADAL" clId="{E203927B-4B06-44CF-BDF9-C54C13CC25DD}" dt="2024-04-22T14:17:53.889" v="262" actId="14100"/>
          <ac:picMkLst>
            <pc:docMk/>
            <pc:sldMk cId="765373383" sldId="355"/>
            <ac:picMk id="14" creationId="{B5AA8159-CFB9-14C3-8E03-5E0F4E926999}"/>
          </ac:picMkLst>
        </pc:picChg>
      </pc:sldChg>
      <pc:sldChg chg="addSp delSp modSp mod modAnim">
        <pc:chgData name="Stephanie Le" userId="7d3a304b-daf9-4cea-8c72-e4d4fbbcdbe5" providerId="ADAL" clId="{E203927B-4B06-44CF-BDF9-C54C13CC25DD}" dt="2024-04-22T13:55:28.058" v="32" actId="1076"/>
        <pc:sldMkLst>
          <pc:docMk/>
          <pc:sldMk cId="6165159" sldId="369"/>
        </pc:sldMkLst>
        <pc:spChg chg="mod">
          <ac:chgData name="Stephanie Le" userId="7d3a304b-daf9-4cea-8c72-e4d4fbbcdbe5" providerId="ADAL" clId="{E203927B-4B06-44CF-BDF9-C54C13CC25DD}" dt="2024-04-22T13:54:52.869" v="18" actId="1076"/>
          <ac:spMkLst>
            <pc:docMk/>
            <pc:sldMk cId="6165159" sldId="369"/>
            <ac:spMk id="8" creationId="{87781548-F7F4-D86C-CD40-72B60D7E0485}"/>
          </ac:spMkLst>
        </pc:spChg>
        <pc:picChg chg="mod">
          <ac:chgData name="Stephanie Le" userId="7d3a304b-daf9-4cea-8c72-e4d4fbbcdbe5" providerId="ADAL" clId="{E203927B-4B06-44CF-BDF9-C54C13CC25DD}" dt="2024-04-22T13:54:58.115" v="20" actId="1076"/>
          <ac:picMkLst>
            <pc:docMk/>
            <pc:sldMk cId="6165159" sldId="369"/>
            <ac:picMk id="3" creationId="{9DFC22F8-A04F-2AEA-C122-FAA2E781167A}"/>
          </ac:picMkLst>
        </pc:picChg>
        <pc:picChg chg="add mod">
          <ac:chgData name="Stephanie Le" userId="7d3a304b-daf9-4cea-8c72-e4d4fbbcdbe5" providerId="ADAL" clId="{E203927B-4B06-44CF-BDF9-C54C13CC25DD}" dt="2024-04-22T13:55:28.058" v="32" actId="1076"/>
          <ac:picMkLst>
            <pc:docMk/>
            <pc:sldMk cId="6165159" sldId="369"/>
            <ac:picMk id="4" creationId="{3BAC736A-FA65-89FB-98C1-88F057D880D8}"/>
          </ac:picMkLst>
        </pc:picChg>
        <pc:picChg chg="mod">
          <ac:chgData name="Stephanie Le" userId="7d3a304b-daf9-4cea-8c72-e4d4fbbcdbe5" providerId="ADAL" clId="{E203927B-4B06-44CF-BDF9-C54C13CC25DD}" dt="2024-04-22T13:55:10.532" v="26" actId="1076"/>
          <ac:picMkLst>
            <pc:docMk/>
            <pc:sldMk cId="6165159" sldId="369"/>
            <ac:picMk id="6" creationId="{8B5BA530-A813-14D5-E7E5-5A47D9F8B7E7}"/>
          </ac:picMkLst>
        </pc:picChg>
        <pc:picChg chg="del mod">
          <ac:chgData name="Stephanie Le" userId="7d3a304b-daf9-4cea-8c72-e4d4fbbcdbe5" providerId="ADAL" clId="{E203927B-4B06-44CF-BDF9-C54C13CC25DD}" dt="2024-04-22T13:55:00.799" v="22" actId="478"/>
          <ac:picMkLst>
            <pc:docMk/>
            <pc:sldMk cId="6165159" sldId="369"/>
            <ac:picMk id="10" creationId="{F37BE887-0DBB-9220-BDAA-315D4D0B77D4}"/>
          </ac:picMkLst>
        </pc:picChg>
      </pc:sldChg>
      <pc:sldChg chg="addSp delSp modSp mod">
        <pc:chgData name="Stephanie Le" userId="7d3a304b-daf9-4cea-8c72-e4d4fbbcdbe5" providerId="ADAL" clId="{E203927B-4B06-44CF-BDF9-C54C13CC25DD}" dt="2024-04-22T14:04:05.306" v="99" actId="20577"/>
        <pc:sldMkLst>
          <pc:docMk/>
          <pc:sldMk cId="2995348893" sldId="370"/>
        </pc:sldMkLst>
        <pc:spChg chg="mod">
          <ac:chgData name="Stephanie Le" userId="7d3a304b-daf9-4cea-8c72-e4d4fbbcdbe5" providerId="ADAL" clId="{E203927B-4B06-44CF-BDF9-C54C13CC25DD}" dt="2024-04-22T14:04:05.306" v="99" actId="20577"/>
          <ac:spMkLst>
            <pc:docMk/>
            <pc:sldMk cId="2995348893" sldId="370"/>
            <ac:spMk id="8" creationId="{87781548-F7F4-D86C-CD40-72B60D7E0485}"/>
          </ac:spMkLst>
        </pc:spChg>
        <pc:picChg chg="add mod">
          <ac:chgData name="Stephanie Le" userId="7d3a304b-daf9-4cea-8c72-e4d4fbbcdbe5" providerId="ADAL" clId="{E203927B-4B06-44CF-BDF9-C54C13CC25DD}" dt="2024-04-22T14:01:03.968" v="91" actId="1076"/>
          <ac:picMkLst>
            <pc:docMk/>
            <pc:sldMk cId="2995348893" sldId="370"/>
            <ac:picMk id="4" creationId="{1E3D7B53-3EE8-E08C-C971-0FE604694791}"/>
          </ac:picMkLst>
        </pc:picChg>
        <pc:picChg chg="mod">
          <ac:chgData name="Stephanie Le" userId="7d3a304b-daf9-4cea-8c72-e4d4fbbcdbe5" providerId="ADAL" clId="{E203927B-4B06-44CF-BDF9-C54C13CC25DD}" dt="2024-04-22T14:00:49.370" v="87" actId="1076"/>
          <ac:picMkLst>
            <pc:docMk/>
            <pc:sldMk cId="2995348893" sldId="370"/>
            <ac:picMk id="5" creationId="{FCE0B403-F379-EF6D-76A6-01308D00D228}"/>
          </ac:picMkLst>
        </pc:picChg>
        <pc:picChg chg="mod">
          <ac:chgData name="Stephanie Le" userId="7d3a304b-daf9-4cea-8c72-e4d4fbbcdbe5" providerId="ADAL" clId="{E203927B-4B06-44CF-BDF9-C54C13CC25DD}" dt="2024-04-22T14:00:45.440" v="85" actId="1076"/>
          <ac:picMkLst>
            <pc:docMk/>
            <pc:sldMk cId="2995348893" sldId="370"/>
            <ac:picMk id="10" creationId="{0AE9A9F3-67D1-F65E-C152-0606E4160BE5}"/>
          </ac:picMkLst>
        </pc:picChg>
        <pc:picChg chg="del">
          <ac:chgData name="Stephanie Le" userId="7d3a304b-daf9-4cea-8c72-e4d4fbbcdbe5" providerId="ADAL" clId="{E203927B-4B06-44CF-BDF9-C54C13CC25DD}" dt="2024-04-22T13:59:59.866" v="71" actId="478"/>
          <ac:picMkLst>
            <pc:docMk/>
            <pc:sldMk cId="2995348893" sldId="370"/>
            <ac:picMk id="16" creationId="{1C0638A5-D384-156E-2993-D2FF4C917A70}"/>
          </ac:picMkLst>
        </pc:picChg>
      </pc:sldChg>
      <pc:sldChg chg="addSp delSp modSp mod">
        <pc:chgData name="Stephanie Le" userId="7d3a304b-daf9-4cea-8c72-e4d4fbbcdbe5" providerId="ADAL" clId="{E203927B-4B06-44CF-BDF9-C54C13CC25DD}" dt="2024-04-22T14:02:50.597" v="96"/>
        <pc:sldMkLst>
          <pc:docMk/>
          <pc:sldMk cId="1844054" sldId="371"/>
        </pc:sldMkLst>
        <pc:spChg chg="mod">
          <ac:chgData name="Stephanie Le" userId="7d3a304b-daf9-4cea-8c72-e4d4fbbcdbe5" providerId="ADAL" clId="{E203927B-4B06-44CF-BDF9-C54C13CC25DD}" dt="2024-04-22T13:59:47.562" v="59" actId="1076"/>
          <ac:spMkLst>
            <pc:docMk/>
            <pc:sldMk cId="1844054" sldId="371"/>
            <ac:spMk id="8" creationId="{87781548-F7F4-D86C-CD40-72B60D7E0485}"/>
          </ac:spMkLst>
        </pc:spChg>
        <pc:picChg chg="mod">
          <ac:chgData name="Stephanie Le" userId="7d3a304b-daf9-4cea-8c72-e4d4fbbcdbe5" providerId="ADAL" clId="{E203927B-4B06-44CF-BDF9-C54C13CC25DD}" dt="2024-04-22T14:02:50.597" v="96"/>
          <ac:picMkLst>
            <pc:docMk/>
            <pc:sldMk cId="1844054" sldId="371"/>
            <ac:picMk id="4" creationId="{18144D63-7EA7-6300-5D7F-7662733AB399}"/>
          </ac:picMkLst>
        </pc:picChg>
        <pc:picChg chg="add del mod">
          <ac:chgData name="Stephanie Le" userId="7d3a304b-daf9-4cea-8c72-e4d4fbbcdbe5" providerId="ADAL" clId="{E203927B-4B06-44CF-BDF9-C54C13CC25DD}" dt="2024-04-22T13:59:53.348" v="70" actId="21"/>
          <ac:picMkLst>
            <pc:docMk/>
            <pc:sldMk cId="1844054" sldId="371"/>
            <ac:picMk id="6" creationId="{CCB9A8ED-EC94-E122-E307-8C3331EB51C3}"/>
          </ac:picMkLst>
        </pc:picChg>
        <pc:picChg chg="mod">
          <ac:chgData name="Stephanie Le" userId="7d3a304b-daf9-4cea-8c72-e4d4fbbcdbe5" providerId="ADAL" clId="{E203927B-4B06-44CF-BDF9-C54C13CC25DD}" dt="2024-04-22T14:01:11.768" v="94" actId="14100"/>
          <ac:picMkLst>
            <pc:docMk/>
            <pc:sldMk cId="1844054" sldId="371"/>
            <ac:picMk id="14" creationId="{4E4768A4-27E6-5A55-8A33-29F4ACF59502}"/>
          </ac:picMkLst>
        </pc:picChg>
      </pc:sldChg>
      <pc:sldChg chg="delSp modSp del mod">
        <pc:chgData name="Stephanie Le" userId="7d3a304b-daf9-4cea-8c72-e4d4fbbcdbe5" providerId="ADAL" clId="{E203927B-4B06-44CF-BDF9-C54C13CC25DD}" dt="2024-04-22T14:05:43.642" v="107" actId="2696"/>
        <pc:sldMkLst>
          <pc:docMk/>
          <pc:sldMk cId="2003121328" sldId="372"/>
        </pc:sldMkLst>
        <pc:spChg chg="mod">
          <ac:chgData name="Stephanie Le" userId="7d3a304b-daf9-4cea-8c72-e4d4fbbcdbe5" providerId="ADAL" clId="{E203927B-4B06-44CF-BDF9-C54C13CC25DD}" dt="2024-04-22T14:04:17.632" v="104" actId="20577"/>
          <ac:spMkLst>
            <pc:docMk/>
            <pc:sldMk cId="2003121328" sldId="372"/>
            <ac:spMk id="8" creationId="{87781548-F7F4-D86C-CD40-72B60D7E0485}"/>
          </ac:spMkLst>
        </pc:spChg>
        <pc:picChg chg="mod">
          <ac:chgData name="Stephanie Le" userId="7d3a304b-daf9-4cea-8c72-e4d4fbbcdbe5" providerId="ADAL" clId="{E203927B-4B06-44CF-BDF9-C54C13CC25DD}" dt="2024-04-22T14:04:35.068" v="106" actId="3626"/>
          <ac:picMkLst>
            <pc:docMk/>
            <pc:sldMk cId="2003121328" sldId="372"/>
            <ac:picMk id="4" creationId="{60D0B715-5C94-3E84-4C59-1D880D0D60F9}"/>
          </ac:picMkLst>
        </pc:picChg>
        <pc:picChg chg="del">
          <ac:chgData name="Stephanie Le" userId="7d3a304b-daf9-4cea-8c72-e4d4fbbcdbe5" providerId="ADAL" clId="{E203927B-4B06-44CF-BDF9-C54C13CC25DD}" dt="2024-04-22T14:04:22.655" v="105" actId="478"/>
          <ac:picMkLst>
            <pc:docMk/>
            <pc:sldMk cId="2003121328" sldId="372"/>
            <ac:picMk id="13" creationId="{923BF4DF-4BC5-F6C2-0581-0A760DB7D588}"/>
          </ac:picMkLst>
        </pc:picChg>
      </pc:sldChg>
      <pc:sldChg chg="addSp modSp mod">
        <pc:chgData name="Stephanie Le" userId="7d3a304b-daf9-4cea-8c72-e4d4fbbcdbe5" providerId="ADAL" clId="{E203927B-4B06-44CF-BDF9-C54C13CC25DD}" dt="2024-04-22T14:14:57.970" v="229" actId="1076"/>
        <pc:sldMkLst>
          <pc:docMk/>
          <pc:sldMk cId="1976670049" sldId="373"/>
        </pc:sldMkLst>
        <pc:picChg chg="add mod">
          <ac:chgData name="Stephanie Le" userId="7d3a304b-daf9-4cea-8c72-e4d4fbbcdbe5" providerId="ADAL" clId="{E203927B-4B06-44CF-BDF9-C54C13CC25DD}" dt="2024-04-22T14:14:57.970" v="229" actId="1076"/>
          <ac:picMkLst>
            <pc:docMk/>
            <pc:sldMk cId="1976670049" sldId="373"/>
            <ac:picMk id="9" creationId="{06D857A7-4D1F-C471-6ECF-0CFD868AFC47}"/>
          </ac:picMkLst>
        </pc:picChg>
      </pc:sldChg>
      <pc:sldChg chg="addSp modSp mod">
        <pc:chgData name="Stephanie Le" userId="7d3a304b-daf9-4cea-8c72-e4d4fbbcdbe5" providerId="ADAL" clId="{E203927B-4B06-44CF-BDF9-C54C13CC25DD}" dt="2024-04-22T14:14:27.951" v="216" actId="1076"/>
        <pc:sldMkLst>
          <pc:docMk/>
          <pc:sldMk cId="1085591829" sldId="375"/>
        </pc:sldMkLst>
        <pc:picChg chg="add mod">
          <ac:chgData name="Stephanie Le" userId="7d3a304b-daf9-4cea-8c72-e4d4fbbcdbe5" providerId="ADAL" clId="{E203927B-4B06-44CF-BDF9-C54C13CC25DD}" dt="2024-04-22T14:14:27.951" v="216" actId="1076"/>
          <ac:picMkLst>
            <pc:docMk/>
            <pc:sldMk cId="1085591829" sldId="375"/>
            <ac:picMk id="6" creationId="{8E794B58-0185-A8EB-BBCD-33F08610FAE3}"/>
          </ac:picMkLst>
        </pc:picChg>
      </pc:sldChg>
      <pc:sldChg chg="addSp modSp mod modAnim">
        <pc:chgData name="Stephanie Le" userId="7d3a304b-daf9-4cea-8c72-e4d4fbbcdbe5" providerId="ADAL" clId="{E203927B-4B06-44CF-BDF9-C54C13CC25DD}" dt="2024-04-22T14:07:01.070" v="117" actId="1076"/>
        <pc:sldMkLst>
          <pc:docMk/>
          <pc:sldMk cId="284149395" sldId="384"/>
        </pc:sldMkLst>
        <pc:spChg chg="mod">
          <ac:chgData name="Stephanie Le" userId="7d3a304b-daf9-4cea-8c72-e4d4fbbcdbe5" providerId="ADAL" clId="{E203927B-4B06-44CF-BDF9-C54C13CC25DD}" dt="2024-04-22T14:06:57.423" v="116" actId="1076"/>
          <ac:spMkLst>
            <pc:docMk/>
            <pc:sldMk cId="284149395" sldId="384"/>
            <ac:spMk id="8" creationId="{6B838ED1-5DD6-626C-7BDD-B1EB5D10D0AA}"/>
          </ac:spMkLst>
        </pc:spChg>
        <pc:spChg chg="mod">
          <ac:chgData name="Stephanie Le" userId="7d3a304b-daf9-4cea-8c72-e4d4fbbcdbe5" providerId="ADAL" clId="{E203927B-4B06-44CF-BDF9-C54C13CC25DD}" dt="2024-04-22T14:06:57.423" v="116" actId="1076"/>
          <ac:spMkLst>
            <pc:docMk/>
            <pc:sldMk cId="284149395" sldId="384"/>
            <ac:spMk id="13" creationId="{1C822B5A-2C9C-C145-7C1C-550F76D155E1}"/>
          </ac:spMkLst>
        </pc:spChg>
        <pc:picChg chg="add mod">
          <ac:chgData name="Stephanie Le" userId="7d3a304b-daf9-4cea-8c72-e4d4fbbcdbe5" providerId="ADAL" clId="{E203927B-4B06-44CF-BDF9-C54C13CC25DD}" dt="2024-04-22T14:06:52.863" v="115" actId="14100"/>
          <ac:picMkLst>
            <pc:docMk/>
            <pc:sldMk cId="284149395" sldId="384"/>
            <ac:picMk id="3" creationId="{31424FA0-8DCE-5791-B1D2-69CD2BCB05C7}"/>
          </ac:picMkLst>
        </pc:picChg>
        <pc:picChg chg="mod">
          <ac:chgData name="Stephanie Le" userId="7d3a304b-daf9-4cea-8c72-e4d4fbbcdbe5" providerId="ADAL" clId="{E203927B-4B06-44CF-BDF9-C54C13CC25DD}" dt="2024-04-22T14:07:01.070" v="117" actId="1076"/>
          <ac:picMkLst>
            <pc:docMk/>
            <pc:sldMk cId="284149395" sldId="384"/>
            <ac:picMk id="4" creationId="{D992B047-821C-6168-44E3-7B6804BBFFEA}"/>
          </ac:picMkLst>
        </pc:picChg>
        <pc:picChg chg="mod">
          <ac:chgData name="Stephanie Le" userId="7d3a304b-daf9-4cea-8c72-e4d4fbbcdbe5" providerId="ADAL" clId="{E203927B-4B06-44CF-BDF9-C54C13CC25DD}" dt="2024-04-22T14:06:57.423" v="116" actId="1076"/>
          <ac:picMkLst>
            <pc:docMk/>
            <pc:sldMk cId="284149395" sldId="384"/>
            <ac:picMk id="7" creationId="{2C4881D3-C77C-35D3-DFBB-1FA5D25CC188}"/>
          </ac:picMkLst>
        </pc:picChg>
        <pc:cxnChg chg="mod">
          <ac:chgData name="Stephanie Le" userId="7d3a304b-daf9-4cea-8c72-e4d4fbbcdbe5" providerId="ADAL" clId="{E203927B-4B06-44CF-BDF9-C54C13CC25DD}" dt="2024-04-22T14:06:57.423" v="116" actId="1076"/>
          <ac:cxnSpMkLst>
            <pc:docMk/>
            <pc:sldMk cId="284149395" sldId="384"/>
            <ac:cxnSpMk id="11" creationId="{27B86D66-ECB3-C4DD-C62C-614387C424D9}"/>
          </ac:cxnSpMkLst>
        </pc:cxnChg>
        <pc:cxnChg chg="mod">
          <ac:chgData name="Stephanie Le" userId="7d3a304b-daf9-4cea-8c72-e4d4fbbcdbe5" providerId="ADAL" clId="{E203927B-4B06-44CF-BDF9-C54C13CC25DD}" dt="2024-04-22T14:06:57.423" v="116" actId="1076"/>
          <ac:cxnSpMkLst>
            <pc:docMk/>
            <pc:sldMk cId="284149395" sldId="384"/>
            <ac:cxnSpMk id="12" creationId="{34B86ED8-F82D-DEDF-0AFB-EE732CBDAAF5}"/>
          </ac:cxnSpMkLst>
        </pc:cxnChg>
        <pc:cxnChg chg="mod">
          <ac:chgData name="Stephanie Le" userId="7d3a304b-daf9-4cea-8c72-e4d4fbbcdbe5" providerId="ADAL" clId="{E203927B-4B06-44CF-BDF9-C54C13CC25DD}" dt="2024-04-22T14:06:57.423" v="116" actId="1076"/>
          <ac:cxnSpMkLst>
            <pc:docMk/>
            <pc:sldMk cId="284149395" sldId="384"/>
            <ac:cxnSpMk id="14" creationId="{66CF68FD-2556-31E3-068F-BF956B0E6356}"/>
          </ac:cxnSpMkLst>
        </pc:cxnChg>
      </pc:sldChg>
      <pc:sldChg chg="addSp delSp modSp mod delAnim modAnim">
        <pc:chgData name="Stephanie Le" userId="7d3a304b-daf9-4cea-8c72-e4d4fbbcdbe5" providerId="ADAL" clId="{E203927B-4B06-44CF-BDF9-C54C13CC25DD}" dt="2024-04-22T14:12:38.916" v="173" actId="1076"/>
        <pc:sldMkLst>
          <pc:docMk/>
          <pc:sldMk cId="161900470" sldId="386"/>
        </pc:sldMkLst>
        <pc:spChg chg="mod">
          <ac:chgData name="Stephanie Le" userId="7d3a304b-daf9-4cea-8c72-e4d4fbbcdbe5" providerId="ADAL" clId="{E203927B-4B06-44CF-BDF9-C54C13CC25DD}" dt="2024-04-22T14:12:33.102" v="172" actId="1076"/>
          <ac:spMkLst>
            <pc:docMk/>
            <pc:sldMk cId="161900470" sldId="386"/>
            <ac:spMk id="14" creationId="{D8E6F911-C6B3-07B3-72B6-EAEBC62E585A}"/>
          </ac:spMkLst>
        </pc:spChg>
        <pc:picChg chg="del">
          <ac:chgData name="Stephanie Le" userId="7d3a304b-daf9-4cea-8c72-e4d4fbbcdbe5" providerId="ADAL" clId="{E203927B-4B06-44CF-BDF9-C54C13CC25DD}" dt="2024-04-22T14:11:01.886" v="153" actId="478"/>
          <ac:picMkLst>
            <pc:docMk/>
            <pc:sldMk cId="161900470" sldId="386"/>
            <ac:picMk id="5" creationId="{C181C66F-AC3F-521E-EB6A-8C67B11B53CF}"/>
          </ac:picMkLst>
        </pc:picChg>
        <pc:picChg chg="add mod">
          <ac:chgData name="Stephanie Le" userId="7d3a304b-daf9-4cea-8c72-e4d4fbbcdbe5" providerId="ADAL" clId="{E203927B-4B06-44CF-BDF9-C54C13CC25DD}" dt="2024-04-22T14:11:06.887" v="156" actId="14100"/>
          <ac:picMkLst>
            <pc:docMk/>
            <pc:sldMk cId="161900470" sldId="386"/>
            <ac:picMk id="6" creationId="{9F0B3D59-07DE-C51C-9E15-5AF6CF760A16}"/>
          </ac:picMkLst>
        </pc:picChg>
        <pc:picChg chg="del">
          <ac:chgData name="Stephanie Le" userId="7d3a304b-daf9-4cea-8c72-e4d4fbbcdbe5" providerId="ADAL" clId="{E203927B-4B06-44CF-BDF9-C54C13CC25DD}" dt="2024-04-22T14:10:45.216" v="148" actId="478"/>
          <ac:picMkLst>
            <pc:docMk/>
            <pc:sldMk cId="161900470" sldId="386"/>
            <ac:picMk id="7" creationId="{DA345204-1740-4691-71F5-FB59B844931C}"/>
          </ac:picMkLst>
        </pc:picChg>
        <pc:picChg chg="add mod">
          <ac:chgData name="Stephanie Le" userId="7d3a304b-daf9-4cea-8c72-e4d4fbbcdbe5" providerId="ADAL" clId="{E203927B-4B06-44CF-BDF9-C54C13CC25DD}" dt="2024-04-22T14:11:34.201" v="161" actId="14100"/>
          <ac:picMkLst>
            <pc:docMk/>
            <pc:sldMk cId="161900470" sldId="386"/>
            <ac:picMk id="8" creationId="{80291DC1-969F-2484-F909-280E7A8B9AD0}"/>
          </ac:picMkLst>
        </pc:picChg>
        <pc:picChg chg="del mod">
          <ac:chgData name="Stephanie Le" userId="7d3a304b-daf9-4cea-8c72-e4d4fbbcdbe5" providerId="ADAL" clId="{E203927B-4B06-44CF-BDF9-C54C13CC25DD}" dt="2024-04-22T14:11:35.638" v="162" actId="478"/>
          <ac:picMkLst>
            <pc:docMk/>
            <pc:sldMk cId="161900470" sldId="386"/>
            <ac:picMk id="9" creationId="{0F102D51-04F2-1FA5-F58B-59FC4D4EB19C}"/>
          </ac:picMkLst>
        </pc:picChg>
        <pc:picChg chg="add mod">
          <ac:chgData name="Stephanie Le" userId="7d3a304b-daf9-4cea-8c72-e4d4fbbcdbe5" providerId="ADAL" clId="{E203927B-4B06-44CF-BDF9-C54C13CC25DD}" dt="2024-04-22T14:12:00.823" v="166" actId="14100"/>
          <ac:picMkLst>
            <pc:docMk/>
            <pc:sldMk cId="161900470" sldId="386"/>
            <ac:picMk id="10" creationId="{EBA43016-9E9D-0A5A-032E-6522EA33D357}"/>
          </ac:picMkLst>
        </pc:picChg>
        <pc:picChg chg="del">
          <ac:chgData name="Stephanie Le" userId="7d3a304b-daf9-4cea-8c72-e4d4fbbcdbe5" providerId="ADAL" clId="{E203927B-4B06-44CF-BDF9-C54C13CC25DD}" dt="2024-04-22T14:12:28.526" v="170" actId="478"/>
          <ac:picMkLst>
            <pc:docMk/>
            <pc:sldMk cId="161900470" sldId="386"/>
            <ac:picMk id="11" creationId="{EFE00EEC-7AB4-D583-6B71-F8D4BCC3A7B4}"/>
          </ac:picMkLst>
        </pc:picChg>
        <pc:picChg chg="del mod">
          <ac:chgData name="Stephanie Le" userId="7d3a304b-daf9-4cea-8c72-e4d4fbbcdbe5" providerId="ADAL" clId="{E203927B-4B06-44CF-BDF9-C54C13CC25DD}" dt="2024-04-22T14:12:01.967" v="167" actId="478"/>
          <ac:picMkLst>
            <pc:docMk/>
            <pc:sldMk cId="161900470" sldId="386"/>
            <ac:picMk id="13" creationId="{A82D9911-4517-1F45-BE96-2CB75074D8DA}"/>
          </ac:picMkLst>
        </pc:picChg>
        <pc:picChg chg="add mod">
          <ac:chgData name="Stephanie Le" userId="7d3a304b-daf9-4cea-8c72-e4d4fbbcdbe5" providerId="ADAL" clId="{E203927B-4B06-44CF-BDF9-C54C13CC25DD}" dt="2024-04-22T14:12:38.916" v="173" actId="1076"/>
          <ac:picMkLst>
            <pc:docMk/>
            <pc:sldMk cId="161900470" sldId="386"/>
            <ac:picMk id="15" creationId="{6877D337-C642-278B-102E-EDF4DF8C57B1}"/>
          </ac:picMkLst>
        </pc:picChg>
      </pc:sldChg>
      <pc:sldChg chg="addSp modSp mod modAnim">
        <pc:chgData name="Stephanie Le" userId="7d3a304b-daf9-4cea-8c72-e4d4fbbcdbe5" providerId="ADAL" clId="{E203927B-4B06-44CF-BDF9-C54C13CC25DD}" dt="2024-04-22T14:16:42.484" v="245" actId="170"/>
        <pc:sldMkLst>
          <pc:docMk/>
          <pc:sldMk cId="1166530380" sldId="388"/>
        </pc:sldMkLst>
        <pc:spChg chg="mod">
          <ac:chgData name="Stephanie Le" userId="7d3a304b-daf9-4cea-8c72-e4d4fbbcdbe5" providerId="ADAL" clId="{E203927B-4B06-44CF-BDF9-C54C13CC25DD}" dt="2024-04-22T14:16:27.857" v="242" actId="14100"/>
          <ac:spMkLst>
            <pc:docMk/>
            <pc:sldMk cId="1166530380" sldId="388"/>
            <ac:spMk id="3" creationId="{22FB7538-B479-3D2D-07A2-71F98F130EC1}"/>
          </ac:spMkLst>
        </pc:spChg>
        <pc:picChg chg="add mod">
          <ac:chgData name="Stephanie Le" userId="7d3a304b-daf9-4cea-8c72-e4d4fbbcdbe5" providerId="ADAL" clId="{E203927B-4B06-44CF-BDF9-C54C13CC25DD}" dt="2024-04-22T14:16:36.258" v="244" actId="14100"/>
          <ac:picMkLst>
            <pc:docMk/>
            <pc:sldMk cId="1166530380" sldId="388"/>
            <ac:picMk id="2" creationId="{5FB8AB98-75A9-4CCB-7392-3589B7BF7BCA}"/>
          </ac:picMkLst>
        </pc:picChg>
        <pc:picChg chg="mod">
          <ac:chgData name="Stephanie Le" userId="7d3a304b-daf9-4cea-8c72-e4d4fbbcdbe5" providerId="ADAL" clId="{E203927B-4B06-44CF-BDF9-C54C13CC25DD}" dt="2024-04-22T14:16:17.424" v="238" actId="1076"/>
          <ac:picMkLst>
            <pc:docMk/>
            <pc:sldMk cId="1166530380" sldId="388"/>
            <ac:picMk id="6" creationId="{AEB227E3-5334-6868-1150-13D2BEE5308C}"/>
          </ac:picMkLst>
        </pc:picChg>
        <pc:picChg chg="mod">
          <ac:chgData name="Stephanie Le" userId="7d3a304b-daf9-4cea-8c72-e4d4fbbcdbe5" providerId="ADAL" clId="{E203927B-4B06-44CF-BDF9-C54C13CC25DD}" dt="2024-04-22T14:16:42.484" v="245" actId="170"/>
          <ac:picMkLst>
            <pc:docMk/>
            <pc:sldMk cId="1166530380" sldId="388"/>
            <ac:picMk id="8" creationId="{6D8F9C7C-461F-9FBC-E5E7-57617C07BAFA}"/>
          </ac:picMkLst>
        </pc:picChg>
      </pc:sldChg>
      <pc:sldChg chg="addSp modSp mod modAnim">
        <pc:chgData name="Stephanie Le" userId="7d3a304b-daf9-4cea-8c72-e4d4fbbcdbe5" providerId="ADAL" clId="{E203927B-4B06-44CF-BDF9-C54C13CC25DD}" dt="2024-04-22T14:10:02.080" v="143" actId="14100"/>
        <pc:sldMkLst>
          <pc:docMk/>
          <pc:sldMk cId="737517332" sldId="389"/>
        </pc:sldMkLst>
        <pc:spChg chg="mod">
          <ac:chgData name="Stephanie Le" userId="7d3a304b-daf9-4cea-8c72-e4d4fbbcdbe5" providerId="ADAL" clId="{E203927B-4B06-44CF-BDF9-C54C13CC25DD}" dt="2024-04-22T14:10:02.080" v="143" actId="14100"/>
          <ac:spMkLst>
            <pc:docMk/>
            <pc:sldMk cId="737517332" sldId="389"/>
            <ac:spMk id="22" creationId="{185BB0D2-2198-F5DB-7670-12B3613318E0}"/>
          </ac:spMkLst>
        </pc:spChg>
        <pc:picChg chg="add mod">
          <ac:chgData name="Stephanie Le" userId="7d3a304b-daf9-4cea-8c72-e4d4fbbcdbe5" providerId="ADAL" clId="{E203927B-4B06-44CF-BDF9-C54C13CC25DD}" dt="2024-04-22T14:09:32.568" v="136" actId="14100"/>
          <ac:picMkLst>
            <pc:docMk/>
            <pc:sldMk cId="737517332" sldId="389"/>
            <ac:picMk id="5" creationId="{D74BF833-3B19-0E94-8A59-A5B64FAF1395}"/>
          </ac:picMkLst>
        </pc:picChg>
        <pc:picChg chg="mod">
          <ac:chgData name="Stephanie Le" userId="7d3a304b-daf9-4cea-8c72-e4d4fbbcdbe5" providerId="ADAL" clId="{E203927B-4B06-44CF-BDF9-C54C13CC25DD}" dt="2024-04-22T14:09:57.791" v="142" actId="1076"/>
          <ac:picMkLst>
            <pc:docMk/>
            <pc:sldMk cId="737517332" sldId="389"/>
            <ac:picMk id="6" creationId="{FD6683D4-4E90-FA5B-E302-0E4999086BC0}"/>
          </ac:picMkLst>
        </pc:picChg>
        <pc:picChg chg="mod">
          <ac:chgData name="Stephanie Le" userId="7d3a304b-daf9-4cea-8c72-e4d4fbbcdbe5" providerId="ADAL" clId="{E203927B-4B06-44CF-BDF9-C54C13CC25DD}" dt="2024-04-22T14:08:59.278" v="129" actId="1076"/>
          <ac:picMkLst>
            <pc:docMk/>
            <pc:sldMk cId="737517332" sldId="389"/>
            <ac:picMk id="8" creationId="{71BD363E-B805-EA32-4A34-103F126970FB}"/>
          </ac:picMkLst>
        </pc:picChg>
      </pc:sldChg>
      <pc:sldChg chg="addSp delSp modSp mod">
        <pc:chgData name="Stephanie Le" userId="7d3a304b-daf9-4cea-8c72-e4d4fbbcdbe5" providerId="ADAL" clId="{E203927B-4B06-44CF-BDF9-C54C13CC25DD}" dt="2024-04-22T13:10:53.109" v="14" actId="1076"/>
        <pc:sldMkLst>
          <pc:docMk/>
          <pc:sldMk cId="1881033829" sldId="390"/>
        </pc:sldMkLst>
        <pc:spChg chg="mod">
          <ac:chgData name="Stephanie Le" userId="7d3a304b-daf9-4cea-8c72-e4d4fbbcdbe5" providerId="ADAL" clId="{E203927B-4B06-44CF-BDF9-C54C13CC25DD}" dt="2024-04-22T13:10:33.174" v="11" actId="14100"/>
          <ac:spMkLst>
            <pc:docMk/>
            <pc:sldMk cId="1881033829" sldId="390"/>
            <ac:spMk id="13" creationId="{CAA08DF6-AAEE-DF94-F719-5EAC834297F3}"/>
          </ac:spMkLst>
        </pc:spChg>
        <pc:graphicFrameChg chg="mod modGraphic">
          <ac:chgData name="Stephanie Le" userId="7d3a304b-daf9-4cea-8c72-e4d4fbbcdbe5" providerId="ADAL" clId="{E203927B-4B06-44CF-BDF9-C54C13CC25DD}" dt="2024-04-22T13:08:43.126" v="5" actId="12385"/>
          <ac:graphicFrameMkLst>
            <pc:docMk/>
            <pc:sldMk cId="1881033829" sldId="390"/>
            <ac:graphicFrameMk id="2" creationId="{B1EEF5FB-0C06-B4F0-73D7-9AD0EFACB653}"/>
          </ac:graphicFrameMkLst>
        </pc:graphicFrameChg>
        <pc:picChg chg="add del mod">
          <ac:chgData name="Stephanie Le" userId="7d3a304b-daf9-4cea-8c72-e4d4fbbcdbe5" providerId="ADAL" clId="{E203927B-4B06-44CF-BDF9-C54C13CC25DD}" dt="2024-04-22T13:10:07.397" v="6" actId="478"/>
          <ac:picMkLst>
            <pc:docMk/>
            <pc:sldMk cId="1881033829" sldId="390"/>
            <ac:picMk id="3" creationId="{AC06213F-9714-0EF7-85DE-4F891B833BF3}"/>
          </ac:picMkLst>
        </pc:picChg>
        <pc:picChg chg="add mod">
          <ac:chgData name="Stephanie Le" userId="7d3a304b-daf9-4cea-8c72-e4d4fbbcdbe5" providerId="ADAL" clId="{E203927B-4B06-44CF-BDF9-C54C13CC25DD}" dt="2024-04-22T13:10:53.109" v="14" actId="1076"/>
          <ac:picMkLst>
            <pc:docMk/>
            <pc:sldMk cId="1881033829" sldId="390"/>
            <ac:picMk id="6" creationId="{932EC614-99E4-AE24-0146-58521F1B6D63}"/>
          </ac:picMkLst>
        </pc:picChg>
        <pc:picChg chg="add mod">
          <ac:chgData name="Stephanie Le" userId="7d3a304b-daf9-4cea-8c72-e4d4fbbcdbe5" providerId="ADAL" clId="{E203927B-4B06-44CF-BDF9-C54C13CC25DD}" dt="2024-04-22T13:10:53.109" v="14" actId="1076"/>
          <ac:picMkLst>
            <pc:docMk/>
            <pc:sldMk cId="1881033829" sldId="390"/>
            <ac:picMk id="8" creationId="{50075FA9-AA70-4F3C-F968-53010AFBAB23}"/>
          </ac:picMkLst>
        </pc:picChg>
      </pc:sldChg>
      <pc:sldChg chg="delSp modSp add mod delAnim">
        <pc:chgData name="Stephanie Le" userId="7d3a304b-daf9-4cea-8c72-e4d4fbbcdbe5" providerId="ADAL" clId="{E203927B-4B06-44CF-BDF9-C54C13CC25DD}" dt="2024-04-22T14:13:15.726" v="213" actId="1076"/>
        <pc:sldMkLst>
          <pc:docMk/>
          <pc:sldMk cId="3242637425" sldId="393"/>
        </pc:sldMkLst>
        <pc:spChg chg="mod">
          <ac:chgData name="Stephanie Le" userId="7d3a304b-daf9-4cea-8c72-e4d4fbbcdbe5" providerId="ADAL" clId="{E203927B-4B06-44CF-BDF9-C54C13CC25DD}" dt="2024-04-22T14:12:57.719" v="203" actId="20577"/>
          <ac:spMkLst>
            <pc:docMk/>
            <pc:sldMk cId="3242637425" sldId="393"/>
            <ac:spMk id="4" creationId="{A0819968-A92D-CA0A-CF48-9705923ACE32}"/>
          </ac:spMkLst>
        </pc:spChg>
        <pc:spChg chg="del">
          <ac:chgData name="Stephanie Le" userId="7d3a304b-daf9-4cea-8c72-e4d4fbbcdbe5" providerId="ADAL" clId="{E203927B-4B06-44CF-BDF9-C54C13CC25DD}" dt="2024-04-22T14:13:09.160" v="211" actId="478"/>
          <ac:spMkLst>
            <pc:docMk/>
            <pc:sldMk cId="3242637425" sldId="393"/>
            <ac:spMk id="12" creationId="{EDD45019-D880-C345-7F07-7CE98FA5BC42}"/>
          </ac:spMkLst>
        </pc:spChg>
        <pc:spChg chg="del mod">
          <ac:chgData name="Stephanie Le" userId="7d3a304b-daf9-4cea-8c72-e4d4fbbcdbe5" providerId="ADAL" clId="{E203927B-4B06-44CF-BDF9-C54C13CC25DD}" dt="2024-04-22T14:13:03.072" v="207" actId="478"/>
          <ac:spMkLst>
            <pc:docMk/>
            <pc:sldMk cId="3242637425" sldId="393"/>
            <ac:spMk id="14" creationId="{D8E6F911-C6B3-07B3-72B6-EAEBC62E585A}"/>
          </ac:spMkLst>
        </pc:spChg>
        <pc:picChg chg="del">
          <ac:chgData name="Stephanie Le" userId="7d3a304b-daf9-4cea-8c72-e4d4fbbcdbe5" providerId="ADAL" clId="{E203927B-4B06-44CF-BDF9-C54C13CC25DD}" dt="2024-04-22T14:13:03.560" v="208" actId="478"/>
          <ac:picMkLst>
            <pc:docMk/>
            <pc:sldMk cId="3242637425" sldId="393"/>
            <ac:picMk id="6" creationId="{9F0B3D59-07DE-C51C-9E15-5AF6CF760A16}"/>
          </ac:picMkLst>
        </pc:picChg>
        <pc:picChg chg="del">
          <ac:chgData name="Stephanie Le" userId="7d3a304b-daf9-4cea-8c72-e4d4fbbcdbe5" providerId="ADAL" clId="{E203927B-4B06-44CF-BDF9-C54C13CC25DD}" dt="2024-04-22T14:13:01.768" v="206" actId="478"/>
          <ac:picMkLst>
            <pc:docMk/>
            <pc:sldMk cId="3242637425" sldId="393"/>
            <ac:picMk id="8" creationId="{80291DC1-969F-2484-F909-280E7A8B9AD0}"/>
          </ac:picMkLst>
        </pc:picChg>
        <pc:picChg chg="del">
          <ac:chgData name="Stephanie Le" userId="7d3a304b-daf9-4cea-8c72-e4d4fbbcdbe5" providerId="ADAL" clId="{E203927B-4B06-44CF-BDF9-C54C13CC25DD}" dt="2024-04-22T14:13:01.081" v="205" actId="478"/>
          <ac:picMkLst>
            <pc:docMk/>
            <pc:sldMk cId="3242637425" sldId="393"/>
            <ac:picMk id="10" creationId="{EBA43016-9E9D-0A5A-032E-6522EA33D357}"/>
          </ac:picMkLst>
        </pc:picChg>
        <pc:picChg chg="mod">
          <ac:chgData name="Stephanie Le" userId="7d3a304b-daf9-4cea-8c72-e4d4fbbcdbe5" providerId="ADAL" clId="{E203927B-4B06-44CF-BDF9-C54C13CC25DD}" dt="2024-04-22T14:13:15.726" v="213" actId="1076"/>
          <ac:picMkLst>
            <pc:docMk/>
            <pc:sldMk cId="3242637425" sldId="393"/>
            <ac:picMk id="15" creationId="{6877D337-C642-278B-102E-EDF4DF8C57B1}"/>
          </ac:picMkLst>
        </pc:picChg>
      </pc:sldChg>
    </pc:docChg>
  </pc:docChgLst>
  <pc:docChgLst>
    <pc:chgData name="Stephanie Le" userId="7d3a304b-daf9-4cea-8c72-e4d4fbbcdbe5" providerId="ADAL" clId="{2C3152C1-CE9A-4478-894F-B5692B689554}"/>
    <pc:docChg chg="custSel modSld">
      <pc:chgData name="Stephanie Le" userId="7d3a304b-daf9-4cea-8c72-e4d4fbbcdbe5" providerId="ADAL" clId="{2C3152C1-CE9A-4478-894F-B5692B689554}" dt="2023-04-11T18:32:25.810" v="4" actId="478"/>
      <pc:docMkLst>
        <pc:docMk/>
      </pc:docMkLst>
      <pc:sldChg chg="delSp modSp mod">
        <pc:chgData name="Stephanie Le" userId="7d3a304b-daf9-4cea-8c72-e4d4fbbcdbe5" providerId="ADAL" clId="{2C3152C1-CE9A-4478-894F-B5692B689554}" dt="2023-04-11T18:27:44.015" v="1" actId="478"/>
        <pc:sldMkLst>
          <pc:docMk/>
          <pc:sldMk cId="798859725" sldId="257"/>
        </pc:sldMkLst>
        <pc:spChg chg="del mod">
          <ac:chgData name="Stephanie Le" userId="7d3a304b-daf9-4cea-8c72-e4d4fbbcdbe5" providerId="ADAL" clId="{2C3152C1-CE9A-4478-894F-B5692B689554}" dt="2023-04-11T18:27:44.015" v="1" actId="478"/>
          <ac:spMkLst>
            <pc:docMk/>
            <pc:sldMk cId="798859725" sldId="257"/>
            <ac:spMk id="6" creationId="{6677676E-574D-D369-3FBE-6F9E420109F9}"/>
          </ac:spMkLst>
        </pc:spChg>
      </pc:sldChg>
      <pc:sldChg chg="delSp mod">
        <pc:chgData name="Stephanie Le" userId="7d3a304b-daf9-4cea-8c72-e4d4fbbcdbe5" providerId="ADAL" clId="{2C3152C1-CE9A-4478-894F-B5692B689554}" dt="2023-04-11T18:30:55.754" v="3" actId="478"/>
        <pc:sldMkLst>
          <pc:docMk/>
          <pc:sldMk cId="2655085303" sldId="310"/>
        </pc:sldMkLst>
        <pc:picChg chg="del">
          <ac:chgData name="Stephanie Le" userId="7d3a304b-daf9-4cea-8c72-e4d4fbbcdbe5" providerId="ADAL" clId="{2C3152C1-CE9A-4478-894F-B5692B689554}" dt="2023-04-11T18:30:55.754" v="3" actId="478"/>
          <ac:picMkLst>
            <pc:docMk/>
            <pc:sldMk cId="2655085303" sldId="310"/>
            <ac:picMk id="4" creationId="{4FB7332A-2867-C0D0-1A25-DA13B9665845}"/>
          </ac:picMkLst>
        </pc:picChg>
      </pc:sldChg>
      <pc:sldChg chg="modSp mod">
        <pc:chgData name="Stephanie Le" userId="7d3a304b-daf9-4cea-8c72-e4d4fbbcdbe5" providerId="ADAL" clId="{2C3152C1-CE9A-4478-894F-B5692B689554}" dt="2023-04-11T18:30:07.180" v="2" actId="170"/>
        <pc:sldMkLst>
          <pc:docMk/>
          <pc:sldMk cId="1122722896" sldId="320"/>
        </pc:sldMkLst>
        <pc:picChg chg="ord">
          <ac:chgData name="Stephanie Le" userId="7d3a304b-daf9-4cea-8c72-e4d4fbbcdbe5" providerId="ADAL" clId="{2C3152C1-CE9A-4478-894F-B5692B689554}" dt="2023-04-11T18:30:07.180" v="2" actId="170"/>
          <ac:picMkLst>
            <pc:docMk/>
            <pc:sldMk cId="1122722896" sldId="320"/>
            <ac:picMk id="5" creationId="{68A5BF06-8482-A193-FF7B-30AA4862D500}"/>
          </ac:picMkLst>
        </pc:picChg>
      </pc:sldChg>
      <pc:sldChg chg="delSp mod">
        <pc:chgData name="Stephanie Le" userId="7d3a304b-daf9-4cea-8c72-e4d4fbbcdbe5" providerId="ADAL" clId="{2C3152C1-CE9A-4478-894F-B5692B689554}" dt="2023-04-11T18:32:25.810" v="4" actId="478"/>
        <pc:sldMkLst>
          <pc:docMk/>
          <pc:sldMk cId="1695293334" sldId="329"/>
        </pc:sldMkLst>
        <pc:spChg chg="del">
          <ac:chgData name="Stephanie Le" userId="7d3a304b-daf9-4cea-8c72-e4d4fbbcdbe5" providerId="ADAL" clId="{2C3152C1-CE9A-4478-894F-B5692B689554}" dt="2023-04-11T18:32:25.810" v="4" actId="478"/>
          <ac:spMkLst>
            <pc:docMk/>
            <pc:sldMk cId="1695293334" sldId="329"/>
            <ac:spMk id="9" creationId="{2F87F636-0618-2417-E2FD-05F30457851A}"/>
          </ac:spMkLst>
        </pc:spChg>
      </pc:sldChg>
    </pc:docChg>
  </pc:docChgLst>
  <pc:docChgLst>
    <pc:chgData name="Stephanie Le" userId="7d3a304b-daf9-4cea-8c72-e4d4fbbcdbe5" providerId="ADAL" clId="{AB9564A5-47F4-4BEF-874E-BAB3DAA27A3C}"/>
    <pc:docChg chg="custSel addSld modSld">
      <pc:chgData name="Stephanie Le" userId="7d3a304b-daf9-4cea-8c72-e4d4fbbcdbe5" providerId="ADAL" clId="{AB9564A5-47F4-4BEF-874E-BAB3DAA27A3C}" dt="2024-08-28T18:40:07.039" v="140" actId="14100"/>
      <pc:docMkLst>
        <pc:docMk/>
      </pc:docMkLst>
      <pc:sldChg chg="addSp delSp modSp add mod">
        <pc:chgData name="Stephanie Le" userId="7d3a304b-daf9-4cea-8c72-e4d4fbbcdbe5" providerId="ADAL" clId="{AB9564A5-47F4-4BEF-874E-BAB3DAA27A3C}" dt="2024-08-28T18:37:50.911" v="114" actId="14100"/>
        <pc:sldMkLst>
          <pc:docMk/>
          <pc:sldMk cId="2772901350" sldId="395"/>
        </pc:sldMkLst>
        <pc:spChg chg="mod">
          <ac:chgData name="Stephanie Le" userId="7d3a304b-daf9-4cea-8c72-e4d4fbbcdbe5" providerId="ADAL" clId="{AB9564A5-47F4-4BEF-874E-BAB3DAA27A3C}" dt="2024-08-28T18:37:10.008" v="104" actId="20577"/>
          <ac:spMkLst>
            <pc:docMk/>
            <pc:sldMk cId="2772901350" sldId="395"/>
            <ac:spMk id="2" creationId="{D74C646C-C3D3-57AE-C87F-3ACBDE5A8CC3}"/>
          </ac:spMkLst>
        </pc:spChg>
        <pc:picChg chg="del">
          <ac:chgData name="Stephanie Le" userId="7d3a304b-daf9-4cea-8c72-e4d4fbbcdbe5" providerId="ADAL" clId="{AB9564A5-47F4-4BEF-874E-BAB3DAA27A3C}" dt="2024-08-28T18:37:12.168" v="106" actId="478"/>
          <ac:picMkLst>
            <pc:docMk/>
            <pc:sldMk cId="2772901350" sldId="395"/>
            <ac:picMk id="5" creationId="{14198CE8-2331-9136-7F93-8E95CD62DF03}"/>
          </ac:picMkLst>
        </pc:picChg>
        <pc:picChg chg="add mod">
          <ac:chgData name="Stephanie Le" userId="7d3a304b-daf9-4cea-8c72-e4d4fbbcdbe5" providerId="ADAL" clId="{AB9564A5-47F4-4BEF-874E-BAB3DAA27A3C}" dt="2024-08-28T18:37:50.911" v="114" actId="14100"/>
          <ac:picMkLst>
            <pc:docMk/>
            <pc:sldMk cId="2772901350" sldId="395"/>
            <ac:picMk id="6" creationId="{6C9C3CAA-0EC3-A569-D69D-501B5C82938E}"/>
          </ac:picMkLst>
        </pc:picChg>
        <pc:picChg chg="del">
          <ac:chgData name="Stephanie Le" userId="7d3a304b-daf9-4cea-8c72-e4d4fbbcdbe5" providerId="ADAL" clId="{AB9564A5-47F4-4BEF-874E-BAB3DAA27A3C}" dt="2024-08-28T18:37:11.615" v="105" actId="478"/>
          <ac:picMkLst>
            <pc:docMk/>
            <pc:sldMk cId="2772901350" sldId="395"/>
            <ac:picMk id="7" creationId="{22F727D4-179F-EEC5-BD49-8B7A7AE04A3A}"/>
          </ac:picMkLst>
        </pc:picChg>
        <pc:picChg chg="del">
          <ac:chgData name="Stephanie Le" userId="7d3a304b-daf9-4cea-8c72-e4d4fbbcdbe5" providerId="ADAL" clId="{AB9564A5-47F4-4BEF-874E-BAB3DAA27A3C}" dt="2024-08-28T18:37:13.657" v="107" actId="478"/>
          <ac:picMkLst>
            <pc:docMk/>
            <pc:sldMk cId="2772901350" sldId="395"/>
            <ac:picMk id="8" creationId="{0D328447-7CD1-3590-7AE3-B46DFCE0C62D}"/>
          </ac:picMkLst>
        </pc:picChg>
      </pc:sldChg>
      <pc:sldChg chg="addSp delSp modSp add mod">
        <pc:chgData name="Stephanie Le" userId="7d3a304b-daf9-4cea-8c72-e4d4fbbcdbe5" providerId="ADAL" clId="{AB9564A5-47F4-4BEF-874E-BAB3DAA27A3C}" dt="2024-08-28T18:38:30.360" v="121" actId="14100"/>
        <pc:sldMkLst>
          <pc:docMk/>
          <pc:sldMk cId="369667590" sldId="396"/>
        </pc:sldMkLst>
        <pc:picChg chg="add mod">
          <ac:chgData name="Stephanie Le" userId="7d3a304b-daf9-4cea-8c72-e4d4fbbcdbe5" providerId="ADAL" clId="{AB9564A5-47F4-4BEF-874E-BAB3DAA27A3C}" dt="2024-08-28T18:38:30.360" v="121" actId="14100"/>
          <ac:picMkLst>
            <pc:docMk/>
            <pc:sldMk cId="369667590" sldId="396"/>
            <ac:picMk id="5" creationId="{E6A5DDAF-8D83-B4E8-BAB1-DC96FD9B563C}"/>
          </ac:picMkLst>
        </pc:picChg>
        <pc:picChg chg="del">
          <ac:chgData name="Stephanie Le" userId="7d3a304b-daf9-4cea-8c72-e4d4fbbcdbe5" providerId="ADAL" clId="{AB9564A5-47F4-4BEF-874E-BAB3DAA27A3C}" dt="2024-08-28T18:38:20.608" v="116" actId="478"/>
          <ac:picMkLst>
            <pc:docMk/>
            <pc:sldMk cId="369667590" sldId="396"/>
            <ac:picMk id="6" creationId="{6C9C3CAA-0EC3-A569-D69D-501B5C82938E}"/>
          </ac:picMkLst>
        </pc:picChg>
      </pc:sldChg>
      <pc:sldChg chg="addSp delSp modSp add mod">
        <pc:chgData name="Stephanie Le" userId="7d3a304b-daf9-4cea-8c72-e4d4fbbcdbe5" providerId="ADAL" clId="{AB9564A5-47F4-4BEF-874E-BAB3DAA27A3C}" dt="2024-08-28T18:39:02.544" v="127" actId="14100"/>
        <pc:sldMkLst>
          <pc:docMk/>
          <pc:sldMk cId="297099710" sldId="397"/>
        </pc:sldMkLst>
        <pc:picChg chg="del">
          <ac:chgData name="Stephanie Le" userId="7d3a304b-daf9-4cea-8c72-e4d4fbbcdbe5" providerId="ADAL" clId="{AB9564A5-47F4-4BEF-874E-BAB3DAA27A3C}" dt="2024-08-28T18:38:50.954" v="123" actId="478"/>
          <ac:picMkLst>
            <pc:docMk/>
            <pc:sldMk cId="297099710" sldId="397"/>
            <ac:picMk id="5" creationId="{E6A5DDAF-8D83-B4E8-BAB1-DC96FD9B563C}"/>
          </ac:picMkLst>
        </pc:picChg>
        <pc:picChg chg="add mod">
          <ac:chgData name="Stephanie Le" userId="7d3a304b-daf9-4cea-8c72-e4d4fbbcdbe5" providerId="ADAL" clId="{AB9564A5-47F4-4BEF-874E-BAB3DAA27A3C}" dt="2024-08-28T18:39:02.544" v="127" actId="14100"/>
          <ac:picMkLst>
            <pc:docMk/>
            <pc:sldMk cId="297099710" sldId="397"/>
            <ac:picMk id="6" creationId="{7D5EA839-BD0F-7B09-D78C-CBACA4719578}"/>
          </ac:picMkLst>
        </pc:picChg>
      </pc:sldChg>
      <pc:sldChg chg="addSp delSp modSp add mod">
        <pc:chgData name="Stephanie Le" userId="7d3a304b-daf9-4cea-8c72-e4d4fbbcdbe5" providerId="ADAL" clId="{AB9564A5-47F4-4BEF-874E-BAB3DAA27A3C}" dt="2024-08-28T18:39:31.543" v="134" actId="14100"/>
        <pc:sldMkLst>
          <pc:docMk/>
          <pc:sldMk cId="2764436848" sldId="398"/>
        </pc:sldMkLst>
        <pc:picChg chg="add mod">
          <ac:chgData name="Stephanie Le" userId="7d3a304b-daf9-4cea-8c72-e4d4fbbcdbe5" providerId="ADAL" clId="{AB9564A5-47F4-4BEF-874E-BAB3DAA27A3C}" dt="2024-08-28T18:39:31.543" v="134" actId="14100"/>
          <ac:picMkLst>
            <pc:docMk/>
            <pc:sldMk cId="2764436848" sldId="398"/>
            <ac:picMk id="5" creationId="{5D9517DE-08BA-FE08-D269-5A0C4B022305}"/>
          </ac:picMkLst>
        </pc:picChg>
        <pc:picChg chg="del">
          <ac:chgData name="Stephanie Le" userId="7d3a304b-daf9-4cea-8c72-e4d4fbbcdbe5" providerId="ADAL" clId="{AB9564A5-47F4-4BEF-874E-BAB3DAA27A3C}" dt="2024-08-28T18:39:20.024" v="129" actId="478"/>
          <ac:picMkLst>
            <pc:docMk/>
            <pc:sldMk cId="2764436848" sldId="398"/>
            <ac:picMk id="6" creationId="{7D5EA839-BD0F-7B09-D78C-CBACA4719578}"/>
          </ac:picMkLst>
        </pc:picChg>
      </pc:sldChg>
      <pc:sldChg chg="addSp delSp modSp add mod">
        <pc:chgData name="Stephanie Le" userId="7d3a304b-daf9-4cea-8c72-e4d4fbbcdbe5" providerId="ADAL" clId="{AB9564A5-47F4-4BEF-874E-BAB3DAA27A3C}" dt="2024-08-28T18:40:07.039" v="140" actId="14100"/>
        <pc:sldMkLst>
          <pc:docMk/>
          <pc:sldMk cId="892084370" sldId="399"/>
        </pc:sldMkLst>
        <pc:picChg chg="del">
          <ac:chgData name="Stephanie Le" userId="7d3a304b-daf9-4cea-8c72-e4d4fbbcdbe5" providerId="ADAL" clId="{AB9564A5-47F4-4BEF-874E-BAB3DAA27A3C}" dt="2024-08-28T18:39:59.082" v="136" actId="478"/>
          <ac:picMkLst>
            <pc:docMk/>
            <pc:sldMk cId="892084370" sldId="399"/>
            <ac:picMk id="5" creationId="{5D9517DE-08BA-FE08-D269-5A0C4B022305}"/>
          </ac:picMkLst>
        </pc:picChg>
        <pc:picChg chg="add mod">
          <ac:chgData name="Stephanie Le" userId="7d3a304b-daf9-4cea-8c72-e4d4fbbcdbe5" providerId="ADAL" clId="{AB9564A5-47F4-4BEF-874E-BAB3DAA27A3C}" dt="2024-08-28T18:40:07.039" v="140" actId="14100"/>
          <ac:picMkLst>
            <pc:docMk/>
            <pc:sldMk cId="892084370" sldId="399"/>
            <ac:picMk id="6" creationId="{079C8A56-69DE-DDBB-B595-EB15E85E99C1}"/>
          </ac:picMkLst>
        </pc:picChg>
      </pc:sldChg>
    </pc:docChg>
  </pc:docChgLst>
  <pc:docChgLst>
    <pc:chgData name="Ed Kirkland" userId="03cebfb6-e297-4a04-ade4-efff0905d9fa" providerId="ADAL" clId="{9921B955-3E17-4E6E-B38A-11B1317F1AB7}"/>
    <pc:docChg chg="modSld modShowInfo">
      <pc:chgData name="Ed Kirkland" userId="03cebfb6-e297-4a04-ade4-efff0905d9fa" providerId="ADAL" clId="{9921B955-3E17-4E6E-B38A-11B1317F1AB7}" dt="2024-09-17T15:31:06.500" v="12" actId="1038"/>
      <pc:docMkLst>
        <pc:docMk/>
      </pc:docMkLst>
      <pc:sldChg chg="modSp mod">
        <pc:chgData name="Ed Kirkland" userId="03cebfb6-e297-4a04-ade4-efff0905d9fa" providerId="ADAL" clId="{9921B955-3E17-4E6E-B38A-11B1317F1AB7}" dt="2024-09-17T14:27:54.442" v="11" actId="1038"/>
        <pc:sldMkLst>
          <pc:docMk/>
          <pc:sldMk cId="6165159" sldId="369"/>
        </pc:sldMkLst>
        <pc:picChg chg="mod">
          <ac:chgData name="Ed Kirkland" userId="03cebfb6-e297-4a04-ade4-efff0905d9fa" providerId="ADAL" clId="{9921B955-3E17-4E6E-B38A-11B1317F1AB7}" dt="2024-09-17T14:27:54.442" v="11" actId="1038"/>
          <ac:picMkLst>
            <pc:docMk/>
            <pc:sldMk cId="6165159" sldId="369"/>
            <ac:picMk id="4" creationId="{3BAC736A-FA65-89FB-98C1-88F057D880D8}"/>
          </ac:picMkLst>
        </pc:picChg>
      </pc:sldChg>
      <pc:sldChg chg="modSp mod">
        <pc:chgData name="Ed Kirkland" userId="03cebfb6-e297-4a04-ade4-efff0905d9fa" providerId="ADAL" clId="{9921B955-3E17-4E6E-B38A-11B1317F1AB7}" dt="2024-09-17T15:31:06.500" v="12" actId="1038"/>
        <pc:sldMkLst>
          <pc:docMk/>
          <pc:sldMk cId="161900470" sldId="386"/>
        </pc:sldMkLst>
        <pc:picChg chg="mod">
          <ac:chgData name="Ed Kirkland" userId="03cebfb6-e297-4a04-ade4-efff0905d9fa" providerId="ADAL" clId="{9921B955-3E17-4E6E-B38A-11B1317F1AB7}" dt="2024-09-17T15:31:06.500" v="12" actId="1038"/>
          <ac:picMkLst>
            <pc:docMk/>
            <pc:sldMk cId="161900470" sldId="386"/>
            <ac:picMk id="8" creationId="{80291DC1-969F-2484-F909-280E7A8B9AD0}"/>
          </ac:picMkLst>
        </pc:picChg>
      </pc:sldChg>
    </pc:docChg>
  </pc:docChgLst>
  <pc:docChgLst>
    <pc:chgData name="Ed Kirkland" userId="S::ekirkland@norcoind.com::03cebfb6-e297-4a04-ade4-efff0905d9fa" providerId="AD" clId="Web-{D7D45939-155C-A610-E267-16CE6B62A7E5}"/>
    <pc:docChg chg="addSld modSld">
      <pc:chgData name="Ed Kirkland" userId="S::ekirkland@norcoind.com::03cebfb6-e297-4a04-ade4-efff0905d9fa" providerId="AD" clId="Web-{D7D45939-155C-A610-E267-16CE6B62A7E5}" dt="2024-05-20T19:33:26.561" v="1"/>
      <pc:docMkLst>
        <pc:docMk/>
      </pc:docMkLst>
      <pc:sldChg chg="addSp modSp new">
        <pc:chgData name="Ed Kirkland" userId="S::ekirkland@norcoind.com::03cebfb6-e297-4a04-ade4-efff0905d9fa" providerId="AD" clId="Web-{D7D45939-155C-A610-E267-16CE6B62A7E5}" dt="2024-05-20T19:33:26.561" v="1"/>
        <pc:sldMkLst>
          <pc:docMk/>
          <pc:sldMk cId="907819324" sldId="394"/>
        </pc:sldMkLst>
        <pc:picChg chg="add mod">
          <ac:chgData name="Ed Kirkland" userId="S::ekirkland@norcoind.com::03cebfb6-e297-4a04-ade4-efff0905d9fa" providerId="AD" clId="Web-{D7D45939-155C-A610-E267-16CE6B62A7E5}" dt="2024-05-20T19:33:26.561" v="1"/>
          <ac:picMkLst>
            <pc:docMk/>
            <pc:sldMk cId="907819324" sldId="394"/>
            <ac:picMk id="2" creationId="{70CF182A-C4D0-2DE8-6FB6-7227F6DD5E1B}"/>
          </ac:picMkLst>
        </pc:picChg>
      </pc:sldChg>
    </pc:docChg>
  </pc:docChgLst>
  <pc:docChgLst>
    <pc:chgData name="Stephanie Le" userId="7d3a304b-daf9-4cea-8c72-e4d4fbbcdbe5" providerId="ADAL" clId="{3BDF1B20-3354-46FE-B699-4E58E6D5C393}"/>
    <pc:docChg chg="custSel addSld delSld modSld sldOrd">
      <pc:chgData name="Stephanie Le" userId="7d3a304b-daf9-4cea-8c72-e4d4fbbcdbe5" providerId="ADAL" clId="{3BDF1B20-3354-46FE-B699-4E58E6D5C393}" dt="2023-06-05T12:52:57.534" v="191" actId="1076"/>
      <pc:docMkLst>
        <pc:docMk/>
      </pc:docMkLst>
      <pc:sldChg chg="addSp modSp mod">
        <pc:chgData name="Stephanie Le" userId="7d3a304b-daf9-4cea-8c72-e4d4fbbcdbe5" providerId="ADAL" clId="{3BDF1B20-3354-46FE-B699-4E58E6D5C393}" dt="2023-06-05T12:52:26.584" v="189" actId="1076"/>
        <pc:sldMkLst>
          <pc:docMk/>
          <pc:sldMk cId="3344310677" sldId="298"/>
        </pc:sldMkLst>
        <pc:spChg chg="add mod">
          <ac:chgData name="Stephanie Le" userId="7d3a304b-daf9-4cea-8c72-e4d4fbbcdbe5" providerId="ADAL" clId="{3BDF1B20-3354-46FE-B699-4E58E6D5C393}" dt="2023-06-05T12:52:26.584" v="189" actId="1076"/>
          <ac:spMkLst>
            <pc:docMk/>
            <pc:sldMk cId="3344310677" sldId="298"/>
            <ac:spMk id="7" creationId="{CC70F317-C17D-A0C3-BC66-8A39DA66103A}"/>
          </ac:spMkLst>
        </pc:spChg>
      </pc:sldChg>
      <pc:sldChg chg="modSp mod">
        <pc:chgData name="Stephanie Le" userId="7d3a304b-daf9-4cea-8c72-e4d4fbbcdbe5" providerId="ADAL" clId="{3BDF1B20-3354-46FE-B699-4E58E6D5C393}" dt="2023-06-05T12:49:24.534" v="153" actId="14100"/>
        <pc:sldMkLst>
          <pc:docMk/>
          <pc:sldMk cId="1122722896" sldId="320"/>
        </pc:sldMkLst>
        <pc:picChg chg="mod">
          <ac:chgData name="Stephanie Le" userId="7d3a304b-daf9-4cea-8c72-e4d4fbbcdbe5" providerId="ADAL" clId="{3BDF1B20-3354-46FE-B699-4E58E6D5C393}" dt="2023-06-05T12:49:24.534" v="153" actId="14100"/>
          <ac:picMkLst>
            <pc:docMk/>
            <pc:sldMk cId="1122722896" sldId="320"/>
            <ac:picMk id="5" creationId="{68A5BF06-8482-A193-FF7B-30AA4862D500}"/>
          </ac:picMkLst>
        </pc:picChg>
      </pc:sldChg>
      <pc:sldChg chg="delSp del mod delAnim">
        <pc:chgData name="Stephanie Le" userId="7d3a304b-daf9-4cea-8c72-e4d4fbbcdbe5" providerId="ADAL" clId="{3BDF1B20-3354-46FE-B699-4E58E6D5C393}" dt="2023-06-05T12:25:56.637" v="24" actId="2696"/>
        <pc:sldMkLst>
          <pc:docMk/>
          <pc:sldMk cId="2690922881" sldId="337"/>
        </pc:sldMkLst>
        <pc:picChg chg="del">
          <ac:chgData name="Stephanie Le" userId="7d3a304b-daf9-4cea-8c72-e4d4fbbcdbe5" providerId="ADAL" clId="{3BDF1B20-3354-46FE-B699-4E58E6D5C393}" dt="2023-06-05T12:12:42.235" v="0" actId="478"/>
          <ac:picMkLst>
            <pc:docMk/>
            <pc:sldMk cId="2690922881" sldId="337"/>
            <ac:picMk id="4" creationId="{B46A01E1-EDB5-B3C9-C16C-F62BF3F56E98}"/>
          </ac:picMkLst>
        </pc:picChg>
      </pc:sldChg>
      <pc:sldChg chg="addSp delSp modSp mod delAnim">
        <pc:chgData name="Stephanie Le" userId="7d3a304b-daf9-4cea-8c72-e4d4fbbcdbe5" providerId="ADAL" clId="{3BDF1B20-3354-46FE-B699-4E58E6D5C393}" dt="2023-06-05T12:31:12.063" v="53" actId="1076"/>
        <pc:sldMkLst>
          <pc:docMk/>
          <pc:sldMk cId="730092966" sldId="338"/>
        </pc:sldMkLst>
        <pc:picChg chg="del">
          <ac:chgData name="Stephanie Le" userId="7d3a304b-daf9-4cea-8c72-e4d4fbbcdbe5" providerId="ADAL" clId="{3BDF1B20-3354-46FE-B699-4E58E6D5C393}" dt="2023-06-05T12:13:08.020" v="5" actId="478"/>
          <ac:picMkLst>
            <pc:docMk/>
            <pc:sldMk cId="730092966" sldId="338"/>
            <ac:picMk id="5" creationId="{985ACE20-16FF-54F5-3371-1C39D54C404A}"/>
          </ac:picMkLst>
        </pc:picChg>
        <pc:picChg chg="add mod">
          <ac:chgData name="Stephanie Le" userId="7d3a304b-daf9-4cea-8c72-e4d4fbbcdbe5" providerId="ADAL" clId="{3BDF1B20-3354-46FE-B699-4E58E6D5C393}" dt="2023-06-05T12:31:12.063" v="53" actId="1076"/>
          <ac:picMkLst>
            <pc:docMk/>
            <pc:sldMk cId="730092966" sldId="338"/>
            <ac:picMk id="7" creationId="{12A596E3-C792-5119-2504-B6D91152D8F3}"/>
          </ac:picMkLst>
        </pc:picChg>
      </pc:sldChg>
      <pc:sldChg chg="addSp delSp modSp mod delAnim">
        <pc:chgData name="Stephanie Le" userId="7d3a304b-daf9-4cea-8c72-e4d4fbbcdbe5" providerId="ADAL" clId="{3BDF1B20-3354-46FE-B699-4E58E6D5C393}" dt="2023-06-05T12:42:33.318" v="149" actId="14100"/>
        <pc:sldMkLst>
          <pc:docMk/>
          <pc:sldMk cId="891761997" sldId="339"/>
        </pc:sldMkLst>
        <pc:picChg chg="del">
          <ac:chgData name="Stephanie Le" userId="7d3a304b-daf9-4cea-8c72-e4d4fbbcdbe5" providerId="ADAL" clId="{3BDF1B20-3354-46FE-B699-4E58E6D5C393}" dt="2023-06-05T12:13:02.818" v="4" actId="478"/>
          <ac:picMkLst>
            <pc:docMk/>
            <pc:sldMk cId="891761997" sldId="339"/>
            <ac:picMk id="6" creationId="{D7B4120A-00BD-5DB9-6C21-C3B398E37120}"/>
          </ac:picMkLst>
        </pc:picChg>
        <pc:picChg chg="add mod">
          <ac:chgData name="Stephanie Le" userId="7d3a304b-daf9-4cea-8c72-e4d4fbbcdbe5" providerId="ADAL" clId="{3BDF1B20-3354-46FE-B699-4E58E6D5C393}" dt="2023-06-05T12:42:33.318" v="149" actId="14100"/>
          <ac:picMkLst>
            <pc:docMk/>
            <pc:sldMk cId="891761997" sldId="339"/>
            <ac:picMk id="7" creationId="{602E3A69-6D6B-B40E-2E59-A99250CB4FEF}"/>
          </ac:picMkLst>
        </pc:picChg>
        <pc:picChg chg="add mod">
          <ac:chgData name="Stephanie Le" userId="7d3a304b-daf9-4cea-8c72-e4d4fbbcdbe5" providerId="ADAL" clId="{3BDF1B20-3354-46FE-B699-4E58E6D5C393}" dt="2023-06-05T12:42:02.527" v="145" actId="1076"/>
          <ac:picMkLst>
            <pc:docMk/>
            <pc:sldMk cId="891761997" sldId="339"/>
            <ac:picMk id="9" creationId="{87757E6A-D58C-0CAC-28DF-E7C66E4CB88F}"/>
          </ac:picMkLst>
        </pc:picChg>
        <pc:picChg chg="add mod">
          <ac:chgData name="Stephanie Le" userId="7d3a304b-daf9-4cea-8c72-e4d4fbbcdbe5" providerId="ADAL" clId="{3BDF1B20-3354-46FE-B699-4E58E6D5C393}" dt="2023-06-05T12:42:26.846" v="148" actId="1076"/>
          <ac:picMkLst>
            <pc:docMk/>
            <pc:sldMk cId="891761997" sldId="339"/>
            <ac:picMk id="11" creationId="{48544D30-4ADD-ACC1-A9BA-A2200E87F1F2}"/>
          </ac:picMkLst>
        </pc:picChg>
      </pc:sldChg>
      <pc:sldChg chg="modSp mod">
        <pc:chgData name="Stephanie Le" userId="7d3a304b-daf9-4cea-8c72-e4d4fbbcdbe5" providerId="ADAL" clId="{3BDF1B20-3354-46FE-B699-4E58E6D5C393}" dt="2023-06-05T12:27:33.794" v="33" actId="1076"/>
        <pc:sldMkLst>
          <pc:docMk/>
          <pc:sldMk cId="3519654002" sldId="344"/>
        </pc:sldMkLst>
        <pc:picChg chg="mod">
          <ac:chgData name="Stephanie Le" userId="7d3a304b-daf9-4cea-8c72-e4d4fbbcdbe5" providerId="ADAL" clId="{3BDF1B20-3354-46FE-B699-4E58E6D5C393}" dt="2023-06-05T12:27:33.794" v="33" actId="1076"/>
          <ac:picMkLst>
            <pc:docMk/>
            <pc:sldMk cId="3519654002" sldId="344"/>
            <ac:picMk id="10" creationId="{868BAC8B-A872-CF18-3FC8-B93A4B5AE8CF}"/>
          </ac:picMkLst>
        </pc:picChg>
      </pc:sldChg>
      <pc:sldChg chg="addSp modSp mod">
        <pc:chgData name="Stephanie Le" userId="7d3a304b-daf9-4cea-8c72-e4d4fbbcdbe5" providerId="ADAL" clId="{3BDF1B20-3354-46FE-B699-4E58E6D5C393}" dt="2023-06-05T12:52:57.534" v="191" actId="1076"/>
        <pc:sldMkLst>
          <pc:docMk/>
          <pc:sldMk cId="2407650900" sldId="346"/>
        </pc:sldMkLst>
        <pc:spChg chg="add mod">
          <ac:chgData name="Stephanie Le" userId="7d3a304b-daf9-4cea-8c72-e4d4fbbcdbe5" providerId="ADAL" clId="{3BDF1B20-3354-46FE-B699-4E58E6D5C393}" dt="2023-06-05T12:52:57.534" v="191" actId="1076"/>
          <ac:spMkLst>
            <pc:docMk/>
            <pc:sldMk cId="2407650900" sldId="346"/>
            <ac:spMk id="4" creationId="{36C8208F-6AB9-F888-B359-66965B4CAC80}"/>
          </ac:spMkLst>
        </pc:spChg>
      </pc:sldChg>
      <pc:sldChg chg="delSp modSp del mod delAnim">
        <pc:chgData name="Stephanie Le" userId="7d3a304b-daf9-4cea-8c72-e4d4fbbcdbe5" providerId="ADAL" clId="{3BDF1B20-3354-46FE-B699-4E58E6D5C393}" dt="2023-06-05T12:30:00.694" v="49" actId="2696"/>
        <pc:sldMkLst>
          <pc:docMk/>
          <pc:sldMk cId="1934618252" sldId="348"/>
        </pc:sldMkLst>
        <pc:spChg chg="mod">
          <ac:chgData name="Stephanie Le" userId="7d3a304b-daf9-4cea-8c72-e4d4fbbcdbe5" providerId="ADAL" clId="{3BDF1B20-3354-46FE-B699-4E58E6D5C393}" dt="2023-06-05T12:18:15.594" v="23" actId="20577"/>
          <ac:spMkLst>
            <pc:docMk/>
            <pc:sldMk cId="1934618252" sldId="348"/>
            <ac:spMk id="3" creationId="{F42EF15C-A81E-950B-55EF-1572936800CB}"/>
          </ac:spMkLst>
        </pc:spChg>
        <pc:picChg chg="del">
          <ac:chgData name="Stephanie Le" userId="7d3a304b-daf9-4cea-8c72-e4d4fbbcdbe5" providerId="ADAL" clId="{3BDF1B20-3354-46FE-B699-4E58E6D5C393}" dt="2023-06-05T12:12:59.187" v="3" actId="478"/>
          <ac:picMkLst>
            <pc:docMk/>
            <pc:sldMk cId="1934618252" sldId="348"/>
            <ac:picMk id="2" creationId="{4F41C867-B630-C8A2-0534-067E5195008D}"/>
          </ac:picMkLst>
        </pc:picChg>
      </pc:sldChg>
      <pc:sldChg chg="addSp delSp modSp mod delAnim">
        <pc:chgData name="Stephanie Le" userId="7d3a304b-daf9-4cea-8c72-e4d4fbbcdbe5" providerId="ADAL" clId="{3BDF1B20-3354-46FE-B699-4E58E6D5C393}" dt="2023-06-05T12:52:01.055" v="186" actId="20577"/>
        <pc:sldMkLst>
          <pc:docMk/>
          <pc:sldMk cId="3663707501" sldId="349"/>
        </pc:sldMkLst>
        <pc:spChg chg="add mod">
          <ac:chgData name="Stephanie Le" userId="7d3a304b-daf9-4cea-8c72-e4d4fbbcdbe5" providerId="ADAL" clId="{3BDF1B20-3354-46FE-B699-4E58E6D5C393}" dt="2023-06-05T12:52:01.055" v="186" actId="20577"/>
          <ac:spMkLst>
            <pc:docMk/>
            <pc:sldMk cId="3663707501" sldId="349"/>
            <ac:spMk id="9" creationId="{835A1AEF-0D48-CF85-4E7C-993EF0178172}"/>
          </ac:spMkLst>
        </pc:spChg>
        <pc:picChg chg="del">
          <ac:chgData name="Stephanie Le" userId="7d3a304b-daf9-4cea-8c72-e4d4fbbcdbe5" providerId="ADAL" clId="{3BDF1B20-3354-46FE-B699-4E58E6D5C393}" dt="2023-06-05T12:12:48.502" v="1" actId="478"/>
          <ac:picMkLst>
            <pc:docMk/>
            <pc:sldMk cId="3663707501" sldId="349"/>
            <ac:picMk id="2" creationId="{F13A42E5-A1F5-E08E-DE64-924807A45F11}"/>
          </ac:picMkLst>
        </pc:picChg>
        <pc:picChg chg="add mod">
          <ac:chgData name="Stephanie Le" userId="7d3a304b-daf9-4cea-8c72-e4d4fbbcdbe5" providerId="ADAL" clId="{3BDF1B20-3354-46FE-B699-4E58E6D5C393}" dt="2023-06-05T12:51:17.454" v="154" actId="14100"/>
          <ac:picMkLst>
            <pc:docMk/>
            <pc:sldMk cId="3663707501" sldId="349"/>
            <ac:picMk id="6" creationId="{0C54AF63-7026-344C-B9A5-6F9200D19A8C}"/>
          </ac:picMkLst>
        </pc:picChg>
      </pc:sldChg>
      <pc:sldChg chg="addSp delSp modSp mod delAnim">
        <pc:chgData name="Stephanie Le" userId="7d3a304b-daf9-4cea-8c72-e4d4fbbcdbe5" providerId="ADAL" clId="{3BDF1B20-3354-46FE-B699-4E58E6D5C393}" dt="2023-06-05T12:52:15.668" v="187"/>
        <pc:sldMkLst>
          <pc:docMk/>
          <pc:sldMk cId="809780134" sldId="350"/>
        </pc:sldMkLst>
        <pc:spChg chg="add mod">
          <ac:chgData name="Stephanie Le" userId="7d3a304b-daf9-4cea-8c72-e4d4fbbcdbe5" providerId="ADAL" clId="{3BDF1B20-3354-46FE-B699-4E58E6D5C393}" dt="2023-06-05T12:52:15.668" v="187"/>
          <ac:spMkLst>
            <pc:docMk/>
            <pc:sldMk cId="809780134" sldId="350"/>
            <ac:spMk id="7" creationId="{F95C49CD-96B3-9025-7CF6-1FF69A40B219}"/>
          </ac:spMkLst>
        </pc:spChg>
        <pc:picChg chg="del">
          <ac:chgData name="Stephanie Le" userId="7d3a304b-daf9-4cea-8c72-e4d4fbbcdbe5" providerId="ADAL" clId="{3BDF1B20-3354-46FE-B699-4E58E6D5C393}" dt="2023-06-05T12:12:51.988" v="2" actId="478"/>
          <ac:picMkLst>
            <pc:docMk/>
            <pc:sldMk cId="809780134" sldId="350"/>
            <ac:picMk id="4" creationId="{82B90087-8945-14C6-B5EF-CE8490C2874D}"/>
          </ac:picMkLst>
        </pc:picChg>
        <pc:picChg chg="add mod">
          <ac:chgData name="Stephanie Le" userId="7d3a304b-daf9-4cea-8c72-e4d4fbbcdbe5" providerId="ADAL" clId="{3BDF1B20-3354-46FE-B699-4E58E6D5C393}" dt="2023-06-05T12:15:15.809" v="12" actId="14100"/>
          <ac:picMkLst>
            <pc:docMk/>
            <pc:sldMk cId="809780134" sldId="350"/>
            <ac:picMk id="6" creationId="{C5F2A469-EAD3-A01B-3F99-D58DEB3BCBF6}"/>
          </ac:picMkLst>
        </pc:picChg>
      </pc:sldChg>
      <pc:sldChg chg="del">
        <pc:chgData name="Stephanie Le" userId="7d3a304b-daf9-4cea-8c72-e4d4fbbcdbe5" providerId="ADAL" clId="{3BDF1B20-3354-46FE-B699-4E58E6D5C393}" dt="2023-06-05T12:46:36.376" v="150" actId="2696"/>
        <pc:sldMkLst>
          <pc:docMk/>
          <pc:sldMk cId="37060121" sldId="356"/>
        </pc:sldMkLst>
      </pc:sldChg>
      <pc:sldChg chg="addSp delSp modSp add mod ord modAnim">
        <pc:chgData name="Stephanie Le" userId="7d3a304b-daf9-4cea-8c72-e4d4fbbcdbe5" providerId="ADAL" clId="{3BDF1B20-3354-46FE-B699-4E58E6D5C393}" dt="2023-06-05T12:28:13.398" v="39"/>
        <pc:sldMkLst>
          <pc:docMk/>
          <pc:sldMk cId="1627757330" sldId="358"/>
        </pc:sldMkLst>
        <pc:spChg chg="del">
          <ac:chgData name="Stephanie Le" userId="7d3a304b-daf9-4cea-8c72-e4d4fbbcdbe5" providerId="ADAL" clId="{3BDF1B20-3354-46FE-B699-4E58E6D5C393}" dt="2023-06-05T12:26:17.994" v="26" actId="478"/>
          <ac:spMkLst>
            <pc:docMk/>
            <pc:sldMk cId="1627757330" sldId="358"/>
            <ac:spMk id="2" creationId="{BDE4AAFB-ADA5-65D7-8C57-705A9A913B4F}"/>
          </ac:spMkLst>
        </pc:spChg>
        <pc:spChg chg="del">
          <ac:chgData name="Stephanie Le" userId="7d3a304b-daf9-4cea-8c72-e4d4fbbcdbe5" providerId="ADAL" clId="{3BDF1B20-3354-46FE-B699-4E58E6D5C393}" dt="2023-06-05T12:26:20.777" v="28" actId="478"/>
          <ac:spMkLst>
            <pc:docMk/>
            <pc:sldMk cId="1627757330" sldId="358"/>
            <ac:spMk id="7" creationId="{726CE500-FCEE-AFD4-CCBD-1C90D17D1C15}"/>
          </ac:spMkLst>
        </pc:spChg>
        <pc:spChg chg="del">
          <ac:chgData name="Stephanie Le" userId="7d3a304b-daf9-4cea-8c72-e4d4fbbcdbe5" providerId="ADAL" clId="{3BDF1B20-3354-46FE-B699-4E58E6D5C393}" dt="2023-06-05T12:26:17.994" v="26" actId="478"/>
          <ac:spMkLst>
            <pc:docMk/>
            <pc:sldMk cId="1627757330" sldId="358"/>
            <ac:spMk id="8" creationId="{5F1E3A96-D050-836F-3FA3-E72837A3A91E}"/>
          </ac:spMkLst>
        </pc:spChg>
        <pc:spChg chg="del">
          <ac:chgData name="Stephanie Le" userId="7d3a304b-daf9-4cea-8c72-e4d4fbbcdbe5" providerId="ADAL" clId="{3BDF1B20-3354-46FE-B699-4E58E6D5C393}" dt="2023-06-05T12:26:17.994" v="26" actId="478"/>
          <ac:spMkLst>
            <pc:docMk/>
            <pc:sldMk cId="1627757330" sldId="358"/>
            <ac:spMk id="9" creationId="{3F95BDBE-FB4A-D30E-4F39-EE7C3655DBFF}"/>
          </ac:spMkLst>
        </pc:spChg>
        <pc:spChg chg="del">
          <ac:chgData name="Stephanie Le" userId="7d3a304b-daf9-4cea-8c72-e4d4fbbcdbe5" providerId="ADAL" clId="{3BDF1B20-3354-46FE-B699-4E58E6D5C393}" dt="2023-06-05T12:26:19.721" v="27" actId="478"/>
          <ac:spMkLst>
            <pc:docMk/>
            <pc:sldMk cId="1627757330" sldId="358"/>
            <ac:spMk id="10" creationId="{FEC8C003-D10E-FEEB-1259-47438A423E46}"/>
          </ac:spMkLst>
        </pc:spChg>
        <pc:spChg chg="del">
          <ac:chgData name="Stephanie Le" userId="7d3a304b-daf9-4cea-8c72-e4d4fbbcdbe5" providerId="ADAL" clId="{3BDF1B20-3354-46FE-B699-4E58E6D5C393}" dt="2023-06-05T12:26:17.994" v="26" actId="478"/>
          <ac:spMkLst>
            <pc:docMk/>
            <pc:sldMk cId="1627757330" sldId="358"/>
            <ac:spMk id="23" creationId="{E30720CE-B510-9E26-1D01-7F765F45EF15}"/>
          </ac:spMkLst>
        </pc:spChg>
        <pc:spChg chg="del">
          <ac:chgData name="Stephanie Le" userId="7d3a304b-daf9-4cea-8c72-e4d4fbbcdbe5" providerId="ADAL" clId="{3BDF1B20-3354-46FE-B699-4E58E6D5C393}" dt="2023-06-05T12:26:17.994" v="26" actId="478"/>
          <ac:spMkLst>
            <pc:docMk/>
            <pc:sldMk cId="1627757330" sldId="358"/>
            <ac:spMk id="24" creationId="{0B7C670D-2ACA-2787-8409-CFBC3E446316}"/>
          </ac:spMkLst>
        </pc:spChg>
        <pc:spChg chg="del">
          <ac:chgData name="Stephanie Le" userId="7d3a304b-daf9-4cea-8c72-e4d4fbbcdbe5" providerId="ADAL" clId="{3BDF1B20-3354-46FE-B699-4E58E6D5C393}" dt="2023-06-05T12:26:17.994" v="26" actId="478"/>
          <ac:spMkLst>
            <pc:docMk/>
            <pc:sldMk cId="1627757330" sldId="358"/>
            <ac:spMk id="27" creationId="{8127F19A-B55F-2A18-ADAD-52F58F36D3FD}"/>
          </ac:spMkLst>
        </pc:spChg>
        <pc:picChg chg="del">
          <ac:chgData name="Stephanie Le" userId="7d3a304b-daf9-4cea-8c72-e4d4fbbcdbe5" providerId="ADAL" clId="{3BDF1B20-3354-46FE-B699-4E58E6D5C393}" dt="2023-06-05T12:26:17.994" v="26" actId="478"/>
          <ac:picMkLst>
            <pc:docMk/>
            <pc:sldMk cId="1627757330" sldId="358"/>
            <ac:picMk id="3" creationId="{36437DFA-C07F-E657-39DC-20BF23801346}"/>
          </ac:picMkLst>
        </pc:picChg>
        <pc:picChg chg="add mod">
          <ac:chgData name="Stephanie Le" userId="7d3a304b-daf9-4cea-8c72-e4d4fbbcdbe5" providerId="ADAL" clId="{3BDF1B20-3354-46FE-B699-4E58E6D5C393}" dt="2023-06-05T12:27:46.481" v="37" actId="1076"/>
          <ac:picMkLst>
            <pc:docMk/>
            <pc:sldMk cId="1627757330" sldId="358"/>
            <ac:picMk id="4" creationId="{0958539A-B8CA-5265-0A29-3DAEEE9BC21C}"/>
          </ac:picMkLst>
        </pc:picChg>
        <pc:picChg chg="del">
          <ac:chgData name="Stephanie Le" userId="7d3a304b-daf9-4cea-8c72-e4d4fbbcdbe5" providerId="ADAL" clId="{3BDF1B20-3354-46FE-B699-4E58E6D5C393}" dt="2023-06-05T12:26:17.994" v="26" actId="478"/>
          <ac:picMkLst>
            <pc:docMk/>
            <pc:sldMk cId="1627757330" sldId="358"/>
            <ac:picMk id="12" creationId="{B4797FC5-4C9C-9154-2E7B-F184EF6B3166}"/>
          </ac:picMkLst>
        </pc:picChg>
        <pc:picChg chg="del">
          <ac:chgData name="Stephanie Le" userId="7d3a304b-daf9-4cea-8c72-e4d4fbbcdbe5" providerId="ADAL" clId="{3BDF1B20-3354-46FE-B699-4E58E6D5C393}" dt="2023-06-05T12:26:17.994" v="26" actId="478"/>
          <ac:picMkLst>
            <pc:docMk/>
            <pc:sldMk cId="1627757330" sldId="358"/>
            <ac:picMk id="14" creationId="{AC7D03CC-2A8E-8456-9B91-C097182C5FA1}"/>
          </ac:picMkLst>
        </pc:picChg>
        <pc:picChg chg="del">
          <ac:chgData name="Stephanie Le" userId="7d3a304b-daf9-4cea-8c72-e4d4fbbcdbe5" providerId="ADAL" clId="{3BDF1B20-3354-46FE-B699-4E58E6D5C393}" dt="2023-06-05T12:26:17.994" v="26" actId="478"/>
          <ac:picMkLst>
            <pc:docMk/>
            <pc:sldMk cId="1627757330" sldId="358"/>
            <ac:picMk id="18" creationId="{598B5FCD-631F-CF00-DF15-2058670AA1F0}"/>
          </ac:picMkLst>
        </pc:picChg>
        <pc:picChg chg="del">
          <ac:chgData name="Stephanie Le" userId="7d3a304b-daf9-4cea-8c72-e4d4fbbcdbe5" providerId="ADAL" clId="{3BDF1B20-3354-46FE-B699-4E58E6D5C393}" dt="2023-06-05T12:26:17.994" v="26" actId="478"/>
          <ac:picMkLst>
            <pc:docMk/>
            <pc:sldMk cId="1627757330" sldId="358"/>
            <ac:picMk id="20" creationId="{C9D65AF4-1DCD-259A-D197-04BAB64A2A89}"/>
          </ac:picMkLst>
        </pc:picChg>
        <pc:picChg chg="del">
          <ac:chgData name="Stephanie Le" userId="7d3a304b-daf9-4cea-8c72-e4d4fbbcdbe5" providerId="ADAL" clId="{3BDF1B20-3354-46FE-B699-4E58E6D5C393}" dt="2023-06-05T12:26:17.994" v="26" actId="478"/>
          <ac:picMkLst>
            <pc:docMk/>
            <pc:sldMk cId="1627757330" sldId="358"/>
            <ac:picMk id="22" creationId="{6F36F7AB-2EDE-2D00-562A-0031CCCB5B64}"/>
          </ac:picMkLst>
        </pc:picChg>
        <pc:picChg chg="del">
          <ac:chgData name="Stephanie Le" userId="7d3a304b-daf9-4cea-8c72-e4d4fbbcdbe5" providerId="ADAL" clId="{3BDF1B20-3354-46FE-B699-4E58E6D5C393}" dt="2023-06-05T12:26:17.994" v="26" actId="478"/>
          <ac:picMkLst>
            <pc:docMk/>
            <pc:sldMk cId="1627757330" sldId="358"/>
            <ac:picMk id="26" creationId="{15BCDB52-C719-0BDD-2782-47CA60BC0C77}"/>
          </ac:picMkLst>
        </pc:picChg>
      </pc:sldChg>
      <pc:sldChg chg="addSp delSp modSp add del mod delAnim modAnim">
        <pc:chgData name="Stephanie Le" userId="7d3a304b-daf9-4cea-8c72-e4d4fbbcdbe5" providerId="ADAL" clId="{3BDF1B20-3354-46FE-B699-4E58E6D5C393}" dt="2023-06-05T12:47:30.029" v="152" actId="2696"/>
        <pc:sldMkLst>
          <pc:docMk/>
          <pc:sldMk cId="1707269870" sldId="359"/>
        </pc:sldMkLst>
        <pc:spChg chg="del">
          <ac:chgData name="Stephanie Le" userId="7d3a304b-daf9-4cea-8c72-e4d4fbbcdbe5" providerId="ADAL" clId="{3BDF1B20-3354-46FE-B699-4E58E6D5C393}" dt="2023-06-05T12:28:41.291" v="41" actId="478"/>
          <ac:spMkLst>
            <pc:docMk/>
            <pc:sldMk cId="1707269870" sldId="359"/>
            <ac:spMk id="2" creationId="{3E0DF207-2661-0884-0C7F-52BDE0256649}"/>
          </ac:spMkLst>
        </pc:spChg>
        <pc:spChg chg="del">
          <ac:chgData name="Stephanie Le" userId="7d3a304b-daf9-4cea-8c72-e4d4fbbcdbe5" providerId="ADAL" clId="{3BDF1B20-3354-46FE-B699-4E58E6D5C393}" dt="2023-06-05T12:28:41.291" v="41" actId="478"/>
          <ac:spMkLst>
            <pc:docMk/>
            <pc:sldMk cId="1707269870" sldId="359"/>
            <ac:spMk id="3" creationId="{53A2C144-29A7-F95B-F6BE-840F7A797E93}"/>
          </ac:spMkLst>
        </pc:spChg>
        <pc:picChg chg="add del mod">
          <ac:chgData name="Stephanie Le" userId="7d3a304b-daf9-4cea-8c72-e4d4fbbcdbe5" providerId="ADAL" clId="{3BDF1B20-3354-46FE-B699-4E58E6D5C393}" dt="2023-06-05T12:47:05.536" v="151" actId="478"/>
          <ac:picMkLst>
            <pc:docMk/>
            <pc:sldMk cId="1707269870" sldId="359"/>
            <ac:picMk id="4" creationId="{35B38899-179C-BC6F-2BB9-3E7F95157824}"/>
          </ac:picMkLst>
        </pc:picChg>
        <pc:picChg chg="del">
          <ac:chgData name="Stephanie Le" userId="7d3a304b-daf9-4cea-8c72-e4d4fbbcdbe5" providerId="ADAL" clId="{3BDF1B20-3354-46FE-B699-4E58E6D5C393}" dt="2023-06-05T12:28:41.291" v="41" actId="478"/>
          <ac:picMkLst>
            <pc:docMk/>
            <pc:sldMk cId="1707269870" sldId="359"/>
            <ac:picMk id="26" creationId="{0D5FD9AA-C3CA-7A4A-1A21-D4CA6480F6B4}"/>
          </ac:picMkLst>
        </pc:picChg>
        <pc:picChg chg="del">
          <ac:chgData name="Stephanie Le" userId="7d3a304b-daf9-4cea-8c72-e4d4fbbcdbe5" providerId="ADAL" clId="{3BDF1B20-3354-46FE-B699-4E58E6D5C393}" dt="2023-06-05T12:28:41.291" v="41" actId="478"/>
          <ac:picMkLst>
            <pc:docMk/>
            <pc:sldMk cId="1707269870" sldId="359"/>
            <ac:picMk id="28" creationId="{7A7F65F5-BAB8-E4F5-B5E9-00ECD21EE650}"/>
          </ac:picMkLst>
        </pc:picChg>
        <pc:picChg chg="del">
          <ac:chgData name="Stephanie Le" userId="7d3a304b-daf9-4cea-8c72-e4d4fbbcdbe5" providerId="ADAL" clId="{3BDF1B20-3354-46FE-B699-4E58E6D5C393}" dt="2023-06-05T12:28:41.291" v="41" actId="478"/>
          <ac:picMkLst>
            <pc:docMk/>
            <pc:sldMk cId="1707269870" sldId="359"/>
            <ac:picMk id="30" creationId="{F853263D-3771-534C-C710-2CA415C4329E}"/>
          </ac:picMkLst>
        </pc:picChg>
      </pc:sldChg>
      <pc:sldChg chg="add del">
        <pc:chgData name="Stephanie Le" userId="7d3a304b-daf9-4cea-8c72-e4d4fbbcdbe5" providerId="ADAL" clId="{3BDF1B20-3354-46FE-B699-4E58E6D5C393}" dt="2023-06-05T12:30:03.023" v="50" actId="2696"/>
        <pc:sldMkLst>
          <pc:docMk/>
          <pc:sldMk cId="615684153" sldId="360"/>
        </pc:sldMkLst>
      </pc:sldChg>
      <pc:sldChg chg="addSp delSp modSp add mod ord">
        <pc:chgData name="Stephanie Le" userId="7d3a304b-daf9-4cea-8c72-e4d4fbbcdbe5" providerId="ADAL" clId="{3BDF1B20-3354-46FE-B699-4E58E6D5C393}" dt="2023-06-05T12:40:11.664" v="138" actId="20577"/>
        <pc:sldMkLst>
          <pc:docMk/>
          <pc:sldMk cId="3224124634" sldId="360"/>
        </pc:sldMkLst>
        <pc:spChg chg="del">
          <ac:chgData name="Stephanie Le" userId="7d3a304b-daf9-4cea-8c72-e4d4fbbcdbe5" providerId="ADAL" clId="{3BDF1B20-3354-46FE-B699-4E58E6D5C393}" dt="2023-06-05T12:33:37.764" v="55" actId="478"/>
          <ac:spMkLst>
            <pc:docMk/>
            <pc:sldMk cId="3224124634" sldId="360"/>
            <ac:spMk id="3" creationId="{FA78843B-87C3-BAE3-727E-D2D508194D97}"/>
          </ac:spMkLst>
        </pc:spChg>
        <pc:spChg chg="mod">
          <ac:chgData name="Stephanie Le" userId="7d3a304b-daf9-4cea-8c72-e4d4fbbcdbe5" providerId="ADAL" clId="{3BDF1B20-3354-46FE-B699-4E58E6D5C393}" dt="2023-06-05T12:40:11.664" v="138" actId="20577"/>
          <ac:spMkLst>
            <pc:docMk/>
            <pc:sldMk cId="3224124634" sldId="360"/>
            <ac:spMk id="4" creationId="{48D4E07F-35FC-65EF-3768-044B978EF9B1}"/>
          </ac:spMkLst>
        </pc:spChg>
        <pc:spChg chg="del">
          <ac:chgData name="Stephanie Le" userId="7d3a304b-daf9-4cea-8c72-e4d4fbbcdbe5" providerId="ADAL" clId="{3BDF1B20-3354-46FE-B699-4E58E6D5C393}" dt="2023-06-05T12:33:37.764" v="55" actId="478"/>
          <ac:spMkLst>
            <pc:docMk/>
            <pc:sldMk cId="3224124634" sldId="360"/>
            <ac:spMk id="14" creationId="{821D1CEA-24F4-3D47-3429-FDA69C7D26AA}"/>
          </ac:spMkLst>
        </pc:spChg>
        <pc:spChg chg="del">
          <ac:chgData name="Stephanie Le" userId="7d3a304b-daf9-4cea-8c72-e4d4fbbcdbe5" providerId="ADAL" clId="{3BDF1B20-3354-46FE-B699-4E58E6D5C393}" dt="2023-06-05T12:33:37.764" v="55" actId="478"/>
          <ac:spMkLst>
            <pc:docMk/>
            <pc:sldMk cId="3224124634" sldId="360"/>
            <ac:spMk id="19" creationId="{4ED62E6F-A714-2AC4-E05D-128F18D03CFC}"/>
          </ac:spMkLst>
        </pc:spChg>
        <pc:spChg chg="del">
          <ac:chgData name="Stephanie Le" userId="7d3a304b-daf9-4cea-8c72-e4d4fbbcdbe5" providerId="ADAL" clId="{3BDF1B20-3354-46FE-B699-4E58E6D5C393}" dt="2023-06-05T12:33:37.764" v="55" actId="478"/>
          <ac:spMkLst>
            <pc:docMk/>
            <pc:sldMk cId="3224124634" sldId="360"/>
            <ac:spMk id="20" creationId="{CD03D4F2-DEDE-CC52-7282-19CE08EB3279}"/>
          </ac:spMkLst>
        </pc:spChg>
        <pc:picChg chg="del">
          <ac:chgData name="Stephanie Le" userId="7d3a304b-daf9-4cea-8c72-e4d4fbbcdbe5" providerId="ADAL" clId="{3BDF1B20-3354-46FE-B699-4E58E6D5C393}" dt="2023-06-05T12:33:37.764" v="55" actId="478"/>
          <ac:picMkLst>
            <pc:docMk/>
            <pc:sldMk cId="3224124634" sldId="360"/>
            <ac:picMk id="10" creationId="{09FE98C2-0B1C-85F4-0609-C6FA38382C02}"/>
          </ac:picMkLst>
        </pc:picChg>
        <pc:picChg chg="add mod">
          <ac:chgData name="Stephanie Le" userId="7d3a304b-daf9-4cea-8c72-e4d4fbbcdbe5" providerId="ADAL" clId="{3BDF1B20-3354-46FE-B699-4E58E6D5C393}" dt="2023-06-05T12:34:00.952" v="60" actId="14100"/>
          <ac:picMkLst>
            <pc:docMk/>
            <pc:sldMk cId="3224124634" sldId="360"/>
            <ac:picMk id="12" creationId="{EACFB752-6F60-0D7C-8765-E4B29B687A5C}"/>
          </ac:picMkLst>
        </pc:picChg>
        <pc:picChg chg="del">
          <ac:chgData name="Stephanie Le" userId="7d3a304b-daf9-4cea-8c72-e4d4fbbcdbe5" providerId="ADAL" clId="{3BDF1B20-3354-46FE-B699-4E58E6D5C393}" dt="2023-06-05T12:33:37.764" v="55" actId="478"/>
          <ac:picMkLst>
            <pc:docMk/>
            <pc:sldMk cId="3224124634" sldId="360"/>
            <ac:picMk id="17" creationId="{7E8B12BE-31C7-90A5-093D-BA7673BE6EEE}"/>
          </ac:picMkLst>
        </pc:picChg>
        <pc:picChg chg="del">
          <ac:chgData name="Stephanie Le" userId="7d3a304b-daf9-4cea-8c72-e4d4fbbcdbe5" providerId="ADAL" clId="{3BDF1B20-3354-46FE-B699-4E58E6D5C393}" dt="2023-06-05T12:33:37.764" v="55" actId="478"/>
          <ac:picMkLst>
            <pc:docMk/>
            <pc:sldMk cId="3224124634" sldId="360"/>
            <ac:picMk id="21" creationId="{9B76BD4A-3314-9437-4DF2-D9A540C53D55}"/>
          </ac:picMkLst>
        </pc:picChg>
        <pc:picChg chg="del">
          <ac:chgData name="Stephanie Le" userId="7d3a304b-daf9-4cea-8c72-e4d4fbbcdbe5" providerId="ADAL" clId="{3BDF1B20-3354-46FE-B699-4E58E6D5C393}" dt="2023-06-05T12:33:37.764" v="55" actId="478"/>
          <ac:picMkLst>
            <pc:docMk/>
            <pc:sldMk cId="3224124634" sldId="360"/>
            <ac:picMk id="28" creationId="{1E1EE56F-788C-B029-617E-F70B77361DD2}"/>
          </ac:picMkLst>
        </pc:picChg>
        <pc:cxnChg chg="del mod">
          <ac:chgData name="Stephanie Le" userId="7d3a304b-daf9-4cea-8c72-e4d4fbbcdbe5" providerId="ADAL" clId="{3BDF1B20-3354-46FE-B699-4E58E6D5C393}" dt="2023-06-05T12:33:37.764" v="55" actId="478"/>
          <ac:cxnSpMkLst>
            <pc:docMk/>
            <pc:sldMk cId="3224124634" sldId="360"/>
            <ac:cxnSpMk id="5" creationId="{D273209A-DBF7-4922-4278-FB1892339633}"/>
          </ac:cxnSpMkLst>
        </pc:cxnChg>
        <pc:cxnChg chg="del mod">
          <ac:chgData name="Stephanie Le" userId="7d3a304b-daf9-4cea-8c72-e4d4fbbcdbe5" providerId="ADAL" clId="{3BDF1B20-3354-46FE-B699-4E58E6D5C393}" dt="2023-06-05T12:33:37.764" v="55" actId="478"/>
          <ac:cxnSpMkLst>
            <pc:docMk/>
            <pc:sldMk cId="3224124634" sldId="360"/>
            <ac:cxnSpMk id="8" creationId="{D8106644-C1F0-60FE-6301-056D15B0CA8A}"/>
          </ac:cxnSpMkLst>
        </pc:cxnChg>
        <pc:cxnChg chg="del">
          <ac:chgData name="Stephanie Le" userId="7d3a304b-daf9-4cea-8c72-e4d4fbbcdbe5" providerId="ADAL" clId="{3BDF1B20-3354-46FE-B699-4E58E6D5C393}" dt="2023-06-05T12:33:37.764" v="55" actId="478"/>
          <ac:cxnSpMkLst>
            <pc:docMk/>
            <pc:sldMk cId="3224124634" sldId="360"/>
            <ac:cxnSpMk id="16" creationId="{E3433D4D-875A-A73F-8083-FE5CB18DCE20}"/>
          </ac:cxnSpMkLst>
        </pc:cxnChg>
      </pc:sldChg>
      <pc:sldChg chg="addSp delSp modSp add mod">
        <pc:chgData name="Stephanie Le" userId="7d3a304b-daf9-4cea-8c72-e4d4fbbcdbe5" providerId="ADAL" clId="{3BDF1B20-3354-46FE-B699-4E58E6D5C393}" dt="2023-06-05T12:36:15.303" v="91" actId="1076"/>
        <pc:sldMkLst>
          <pc:docMk/>
          <pc:sldMk cId="331170583" sldId="361"/>
        </pc:sldMkLst>
        <pc:spChg chg="mod">
          <ac:chgData name="Stephanie Le" userId="7d3a304b-daf9-4cea-8c72-e4d4fbbcdbe5" providerId="ADAL" clId="{3BDF1B20-3354-46FE-B699-4E58E6D5C393}" dt="2023-06-05T12:35:39.480" v="83" actId="20577"/>
          <ac:spMkLst>
            <pc:docMk/>
            <pc:sldMk cId="331170583" sldId="361"/>
            <ac:spMk id="14" creationId="{90C31980-FF62-ECE2-8208-36786869B3FD}"/>
          </ac:spMkLst>
        </pc:spChg>
        <pc:spChg chg="del mod">
          <ac:chgData name="Stephanie Le" userId="7d3a304b-daf9-4cea-8c72-e4d4fbbcdbe5" providerId="ADAL" clId="{3BDF1B20-3354-46FE-B699-4E58E6D5C393}" dt="2023-06-05T12:35:53.303" v="86" actId="478"/>
          <ac:spMkLst>
            <pc:docMk/>
            <pc:sldMk cId="331170583" sldId="361"/>
            <ac:spMk id="15" creationId="{0FC92161-B1F6-1561-7CD2-152DBE54AE75}"/>
          </ac:spMkLst>
        </pc:spChg>
        <pc:spChg chg="del">
          <ac:chgData name="Stephanie Le" userId="7d3a304b-daf9-4cea-8c72-e4d4fbbcdbe5" providerId="ADAL" clId="{3BDF1B20-3354-46FE-B699-4E58E6D5C393}" dt="2023-06-05T12:35:53.303" v="86" actId="478"/>
          <ac:spMkLst>
            <pc:docMk/>
            <pc:sldMk cId="331170583" sldId="361"/>
            <ac:spMk id="31" creationId="{4D615797-FECC-096D-6495-4E5548DE5E06}"/>
          </ac:spMkLst>
        </pc:spChg>
        <pc:spChg chg="del">
          <ac:chgData name="Stephanie Le" userId="7d3a304b-daf9-4cea-8c72-e4d4fbbcdbe5" providerId="ADAL" clId="{3BDF1B20-3354-46FE-B699-4E58E6D5C393}" dt="2023-06-05T12:35:53.303" v="86" actId="478"/>
          <ac:spMkLst>
            <pc:docMk/>
            <pc:sldMk cId="331170583" sldId="361"/>
            <ac:spMk id="32" creationId="{A283D893-DE7D-6229-A45B-7BDF33042EBC}"/>
          </ac:spMkLst>
        </pc:spChg>
        <pc:spChg chg="del">
          <ac:chgData name="Stephanie Le" userId="7d3a304b-daf9-4cea-8c72-e4d4fbbcdbe5" providerId="ADAL" clId="{3BDF1B20-3354-46FE-B699-4E58E6D5C393}" dt="2023-06-05T12:35:53.303" v="86" actId="478"/>
          <ac:spMkLst>
            <pc:docMk/>
            <pc:sldMk cId="331170583" sldId="361"/>
            <ac:spMk id="44" creationId="{92392FBF-33C2-86AC-9BA9-E5F2DA170B4F}"/>
          </ac:spMkLst>
        </pc:spChg>
        <pc:picChg chg="del">
          <ac:chgData name="Stephanie Le" userId="7d3a304b-daf9-4cea-8c72-e4d4fbbcdbe5" providerId="ADAL" clId="{3BDF1B20-3354-46FE-B699-4E58E6D5C393}" dt="2023-06-05T12:35:53.303" v="86" actId="478"/>
          <ac:picMkLst>
            <pc:docMk/>
            <pc:sldMk cId="331170583" sldId="361"/>
            <ac:picMk id="3" creationId="{2CE249D6-C1D3-871B-1D87-9DDE920F8B64}"/>
          </ac:picMkLst>
        </pc:picChg>
        <pc:picChg chg="add mod">
          <ac:chgData name="Stephanie Le" userId="7d3a304b-daf9-4cea-8c72-e4d4fbbcdbe5" providerId="ADAL" clId="{3BDF1B20-3354-46FE-B699-4E58E6D5C393}" dt="2023-06-05T12:36:15.303" v="91" actId="1076"/>
          <ac:picMkLst>
            <pc:docMk/>
            <pc:sldMk cId="331170583" sldId="361"/>
            <ac:picMk id="4" creationId="{F26408C5-AF63-FE73-07A2-7484A0C9C8C9}"/>
          </ac:picMkLst>
        </pc:picChg>
        <pc:picChg chg="del">
          <ac:chgData name="Stephanie Le" userId="7d3a304b-daf9-4cea-8c72-e4d4fbbcdbe5" providerId="ADAL" clId="{3BDF1B20-3354-46FE-B699-4E58E6D5C393}" dt="2023-06-05T12:35:44.550" v="84" actId="478"/>
          <ac:picMkLst>
            <pc:docMk/>
            <pc:sldMk cId="331170583" sldId="361"/>
            <ac:picMk id="10" creationId="{868BAC8B-A872-CF18-3FC8-B93A4B5AE8CF}"/>
          </ac:picMkLst>
        </pc:picChg>
        <pc:picChg chg="del">
          <ac:chgData name="Stephanie Le" userId="7d3a304b-daf9-4cea-8c72-e4d4fbbcdbe5" providerId="ADAL" clId="{3BDF1B20-3354-46FE-B699-4E58E6D5C393}" dt="2023-06-05T12:35:53.303" v="86" actId="478"/>
          <ac:picMkLst>
            <pc:docMk/>
            <pc:sldMk cId="331170583" sldId="361"/>
            <ac:picMk id="23" creationId="{F54F75E8-AFF4-1537-F9B1-ECED6668D2E9}"/>
          </ac:picMkLst>
        </pc:picChg>
        <pc:picChg chg="del">
          <ac:chgData name="Stephanie Le" userId="7d3a304b-daf9-4cea-8c72-e4d4fbbcdbe5" providerId="ADAL" clId="{3BDF1B20-3354-46FE-B699-4E58E6D5C393}" dt="2023-06-05T12:35:53.303" v="86" actId="478"/>
          <ac:picMkLst>
            <pc:docMk/>
            <pc:sldMk cId="331170583" sldId="361"/>
            <ac:picMk id="30" creationId="{D3477208-9A17-8EA7-8E41-5DC7F8732E26}"/>
          </ac:picMkLst>
        </pc:picChg>
        <pc:cxnChg chg="del">
          <ac:chgData name="Stephanie Le" userId="7d3a304b-daf9-4cea-8c72-e4d4fbbcdbe5" providerId="ADAL" clId="{3BDF1B20-3354-46FE-B699-4E58E6D5C393}" dt="2023-06-05T12:35:53.303" v="86" actId="478"/>
          <ac:cxnSpMkLst>
            <pc:docMk/>
            <pc:sldMk cId="331170583" sldId="361"/>
            <ac:cxnSpMk id="12" creationId="{93B06949-56DD-826F-83E9-FB2C1F2FA174}"/>
          </ac:cxnSpMkLst>
        </pc:cxnChg>
        <pc:cxnChg chg="del">
          <ac:chgData name="Stephanie Le" userId="7d3a304b-daf9-4cea-8c72-e4d4fbbcdbe5" providerId="ADAL" clId="{3BDF1B20-3354-46FE-B699-4E58E6D5C393}" dt="2023-06-05T12:35:53.303" v="86" actId="478"/>
          <ac:cxnSpMkLst>
            <pc:docMk/>
            <pc:sldMk cId="331170583" sldId="361"/>
            <ac:cxnSpMk id="18" creationId="{C4B35BFE-876C-C155-3513-43512131196A}"/>
          </ac:cxnSpMkLst>
        </pc:cxnChg>
        <pc:cxnChg chg="del">
          <ac:chgData name="Stephanie Le" userId="7d3a304b-daf9-4cea-8c72-e4d4fbbcdbe5" providerId="ADAL" clId="{3BDF1B20-3354-46FE-B699-4E58E6D5C393}" dt="2023-06-05T12:35:53.303" v="86" actId="478"/>
          <ac:cxnSpMkLst>
            <pc:docMk/>
            <pc:sldMk cId="331170583" sldId="361"/>
            <ac:cxnSpMk id="34" creationId="{275A8942-7A6F-14AA-96A2-609FC69D9C19}"/>
          </ac:cxnSpMkLst>
        </pc:cxnChg>
        <pc:cxnChg chg="del">
          <ac:chgData name="Stephanie Le" userId="7d3a304b-daf9-4cea-8c72-e4d4fbbcdbe5" providerId="ADAL" clId="{3BDF1B20-3354-46FE-B699-4E58E6D5C393}" dt="2023-06-05T12:35:53.303" v="86" actId="478"/>
          <ac:cxnSpMkLst>
            <pc:docMk/>
            <pc:sldMk cId="331170583" sldId="361"/>
            <ac:cxnSpMk id="41" creationId="{35AB821A-770F-E95C-7AF9-B6ECFBC48EF0}"/>
          </ac:cxnSpMkLst>
        </pc:cxnChg>
        <pc:cxnChg chg="del">
          <ac:chgData name="Stephanie Le" userId="7d3a304b-daf9-4cea-8c72-e4d4fbbcdbe5" providerId="ADAL" clId="{3BDF1B20-3354-46FE-B699-4E58E6D5C393}" dt="2023-06-05T12:35:53.303" v="86" actId="478"/>
          <ac:cxnSpMkLst>
            <pc:docMk/>
            <pc:sldMk cId="331170583" sldId="361"/>
            <ac:cxnSpMk id="43" creationId="{7E0D514E-2DB1-3806-FCAC-DCAEEA2EBC20}"/>
          </ac:cxnSpMkLst>
        </pc:cxnChg>
        <pc:cxnChg chg="del">
          <ac:chgData name="Stephanie Le" userId="7d3a304b-daf9-4cea-8c72-e4d4fbbcdbe5" providerId="ADAL" clId="{3BDF1B20-3354-46FE-B699-4E58E6D5C393}" dt="2023-06-05T12:35:53.303" v="86" actId="478"/>
          <ac:cxnSpMkLst>
            <pc:docMk/>
            <pc:sldMk cId="331170583" sldId="361"/>
            <ac:cxnSpMk id="49" creationId="{6FED3D35-7BA6-EDFC-2C5E-061D82F05E8F}"/>
          </ac:cxnSpMkLst>
        </pc:cxnChg>
        <pc:cxnChg chg="del">
          <ac:chgData name="Stephanie Le" userId="7d3a304b-daf9-4cea-8c72-e4d4fbbcdbe5" providerId="ADAL" clId="{3BDF1B20-3354-46FE-B699-4E58E6D5C393}" dt="2023-06-05T12:35:53.303" v="86" actId="478"/>
          <ac:cxnSpMkLst>
            <pc:docMk/>
            <pc:sldMk cId="331170583" sldId="361"/>
            <ac:cxnSpMk id="55" creationId="{14CD9A54-C3F5-6604-D76B-E7E76D048CF5}"/>
          </ac:cxnSpMkLst>
        </pc:cxnChg>
      </pc:sldChg>
      <pc:sldChg chg="addSp delSp modSp add mod">
        <pc:chgData name="Stephanie Le" userId="7d3a304b-daf9-4cea-8c72-e4d4fbbcdbe5" providerId="ADAL" clId="{3BDF1B20-3354-46FE-B699-4E58E6D5C393}" dt="2023-06-05T12:39:54.414" v="100" actId="14100"/>
        <pc:sldMkLst>
          <pc:docMk/>
          <pc:sldMk cId="1280570534" sldId="362"/>
        </pc:sldMkLst>
        <pc:picChg chg="add mod">
          <ac:chgData name="Stephanie Le" userId="7d3a304b-daf9-4cea-8c72-e4d4fbbcdbe5" providerId="ADAL" clId="{3BDF1B20-3354-46FE-B699-4E58E6D5C393}" dt="2023-06-05T12:39:54.414" v="100" actId="14100"/>
          <ac:picMkLst>
            <pc:docMk/>
            <pc:sldMk cId="1280570534" sldId="362"/>
            <ac:picMk id="5" creationId="{B91EB9B0-09BD-214C-592C-86D6295A41FF}"/>
          </ac:picMkLst>
        </pc:picChg>
        <pc:picChg chg="del mod">
          <ac:chgData name="Stephanie Le" userId="7d3a304b-daf9-4cea-8c72-e4d4fbbcdbe5" providerId="ADAL" clId="{3BDF1B20-3354-46FE-B699-4E58E6D5C393}" dt="2023-06-05T12:39:32.255" v="94" actId="478"/>
          <ac:picMkLst>
            <pc:docMk/>
            <pc:sldMk cId="1280570534" sldId="362"/>
            <ac:picMk id="12" creationId="{EACFB752-6F60-0D7C-8765-E4B29B687A5C}"/>
          </ac:picMkLst>
        </pc:picChg>
      </pc:sldChg>
    </pc:docChg>
  </pc:docChgLst>
  <pc:docChgLst>
    <pc:chgData name="Stephanie Le" userId="7d3a304b-daf9-4cea-8c72-e4d4fbbcdbe5" providerId="ADAL" clId="{088AF067-B4AF-4BE7-B774-E26F935912B8}"/>
    <pc:docChg chg="undo custSel addSld modSld">
      <pc:chgData name="Stephanie Le" userId="7d3a304b-daf9-4cea-8c72-e4d4fbbcdbe5" providerId="ADAL" clId="{088AF067-B4AF-4BE7-B774-E26F935912B8}" dt="2024-03-14T19:33:03.679" v="86" actId="20577"/>
      <pc:docMkLst>
        <pc:docMk/>
      </pc:docMkLst>
      <pc:sldChg chg="addSp delSp modSp add mod">
        <pc:chgData name="Stephanie Le" userId="7d3a304b-daf9-4cea-8c72-e4d4fbbcdbe5" providerId="ADAL" clId="{088AF067-B4AF-4BE7-B774-E26F935912B8}" dt="2024-03-14T19:33:03.679" v="86" actId="20577"/>
        <pc:sldMkLst>
          <pc:docMk/>
          <pc:sldMk cId="1881033829" sldId="390"/>
        </pc:sldMkLst>
        <pc:spChg chg="add del mod">
          <ac:chgData name="Stephanie Le" userId="7d3a304b-daf9-4cea-8c72-e4d4fbbcdbe5" providerId="ADAL" clId="{088AF067-B4AF-4BE7-B774-E26F935912B8}" dt="2024-03-14T19:28:44.261" v="61" actId="478"/>
          <ac:spMkLst>
            <pc:docMk/>
            <pc:sldMk cId="1881033829" sldId="390"/>
            <ac:spMk id="3" creationId="{F462E52E-93C0-021E-92FA-E166A5570092}"/>
          </ac:spMkLst>
        </pc:spChg>
        <pc:spChg chg="del">
          <ac:chgData name="Stephanie Le" userId="7d3a304b-daf9-4cea-8c72-e4d4fbbcdbe5" providerId="ADAL" clId="{088AF067-B4AF-4BE7-B774-E26F935912B8}" dt="2024-03-14T15:51:09.635" v="1" actId="478"/>
          <ac:spMkLst>
            <pc:docMk/>
            <pc:sldMk cId="1881033829" sldId="390"/>
            <ac:spMk id="6" creationId="{1D5DD1A8-5829-0DA5-DB62-6633B0E3E02F}"/>
          </ac:spMkLst>
        </pc:spChg>
        <pc:spChg chg="add del mod">
          <ac:chgData name="Stephanie Le" userId="7d3a304b-daf9-4cea-8c72-e4d4fbbcdbe5" providerId="ADAL" clId="{088AF067-B4AF-4BE7-B774-E26F935912B8}" dt="2024-03-14T19:28:44.261" v="61" actId="478"/>
          <ac:spMkLst>
            <pc:docMk/>
            <pc:sldMk cId="1881033829" sldId="390"/>
            <ac:spMk id="7" creationId="{413BA567-9324-BA64-CBE2-ADD6F2B01EDD}"/>
          </ac:spMkLst>
        </pc:spChg>
        <pc:spChg chg="del">
          <ac:chgData name="Stephanie Le" userId="7d3a304b-daf9-4cea-8c72-e4d4fbbcdbe5" providerId="ADAL" clId="{088AF067-B4AF-4BE7-B774-E26F935912B8}" dt="2024-03-14T15:51:09.635" v="1" actId="478"/>
          <ac:spMkLst>
            <pc:docMk/>
            <pc:sldMk cId="1881033829" sldId="390"/>
            <ac:spMk id="9" creationId="{0691B6B4-A061-2F8D-F151-1FC4851AA72F}"/>
          </ac:spMkLst>
        </pc:spChg>
        <pc:spChg chg="add del mod">
          <ac:chgData name="Stephanie Le" userId="7d3a304b-daf9-4cea-8c72-e4d4fbbcdbe5" providerId="ADAL" clId="{088AF067-B4AF-4BE7-B774-E26F935912B8}" dt="2024-03-14T19:28:44.261" v="61" actId="478"/>
          <ac:spMkLst>
            <pc:docMk/>
            <pc:sldMk cId="1881033829" sldId="390"/>
            <ac:spMk id="10" creationId="{1AB3ABF5-ED0E-6C79-B953-9D023B1107DE}"/>
          </ac:spMkLst>
        </pc:spChg>
        <pc:spChg chg="mod">
          <ac:chgData name="Stephanie Le" userId="7d3a304b-daf9-4cea-8c72-e4d4fbbcdbe5" providerId="ADAL" clId="{088AF067-B4AF-4BE7-B774-E26F935912B8}" dt="2024-03-14T19:33:03.679" v="86" actId="20577"/>
          <ac:spMkLst>
            <pc:docMk/>
            <pc:sldMk cId="1881033829" sldId="390"/>
            <ac:spMk id="12" creationId="{5A8C9E67-73C8-DEB3-3FB7-519173568CA1}"/>
          </ac:spMkLst>
        </pc:spChg>
        <pc:spChg chg="add mod">
          <ac:chgData name="Stephanie Le" userId="7d3a304b-daf9-4cea-8c72-e4d4fbbcdbe5" providerId="ADAL" clId="{088AF067-B4AF-4BE7-B774-E26F935912B8}" dt="2024-03-14T19:32:40.248" v="75" actId="1076"/>
          <ac:spMkLst>
            <pc:docMk/>
            <pc:sldMk cId="1881033829" sldId="390"/>
            <ac:spMk id="13" creationId="{CAA08DF6-AAEE-DF94-F719-5EAC834297F3}"/>
          </ac:spMkLst>
        </pc:spChg>
        <pc:spChg chg="del mod">
          <ac:chgData name="Stephanie Le" userId="7d3a304b-daf9-4cea-8c72-e4d4fbbcdbe5" providerId="ADAL" clId="{088AF067-B4AF-4BE7-B774-E26F935912B8}" dt="2024-03-14T15:51:11.737" v="3" actId="478"/>
          <ac:spMkLst>
            <pc:docMk/>
            <pc:sldMk cId="1881033829" sldId="390"/>
            <ac:spMk id="23" creationId="{109EA658-B0C8-2F4A-684E-5F83B18A8D11}"/>
          </ac:spMkLst>
        </pc:spChg>
        <pc:graphicFrameChg chg="add del mod modGraphic">
          <ac:chgData name="Stephanie Le" userId="7d3a304b-daf9-4cea-8c72-e4d4fbbcdbe5" providerId="ADAL" clId="{088AF067-B4AF-4BE7-B774-E26F935912B8}" dt="2024-03-14T19:32:37" v="74" actId="403"/>
          <ac:graphicFrameMkLst>
            <pc:docMk/>
            <pc:sldMk cId="1881033829" sldId="390"/>
            <ac:graphicFrameMk id="2" creationId="{B1EEF5FB-0C06-B4F0-73D7-9AD0EFACB653}"/>
          </ac:graphicFrameMkLst>
        </pc:graphicFrameChg>
        <pc:picChg chg="add del mod">
          <ac:chgData name="Stephanie Le" userId="7d3a304b-daf9-4cea-8c72-e4d4fbbcdbe5" providerId="ADAL" clId="{088AF067-B4AF-4BE7-B774-E26F935912B8}" dt="2024-03-14T15:51:33.892" v="8" actId="478"/>
          <ac:picMkLst>
            <pc:docMk/>
            <pc:sldMk cId="1881033829" sldId="390"/>
            <ac:picMk id="2" creationId="{A3E07C73-C53D-E71C-5CC1-05F8C7932916}"/>
          </ac:picMkLst>
        </pc:picChg>
        <pc:picChg chg="del">
          <ac:chgData name="Stephanie Le" userId="7d3a304b-daf9-4cea-8c72-e4d4fbbcdbe5" providerId="ADAL" clId="{088AF067-B4AF-4BE7-B774-E26F935912B8}" dt="2024-03-14T15:51:09.635" v="1" actId="478"/>
          <ac:picMkLst>
            <pc:docMk/>
            <pc:sldMk cId="1881033829" sldId="390"/>
            <ac:picMk id="4" creationId="{508AF7CC-65EC-4C17-16BE-525D5A3C2281}"/>
          </ac:picMkLst>
        </pc:picChg>
        <pc:picChg chg="del">
          <ac:chgData name="Stephanie Le" userId="7d3a304b-daf9-4cea-8c72-e4d4fbbcdbe5" providerId="ADAL" clId="{088AF067-B4AF-4BE7-B774-E26F935912B8}" dt="2024-03-14T15:51:09.635" v="1" actId="478"/>
          <ac:picMkLst>
            <pc:docMk/>
            <pc:sldMk cId="1881033829" sldId="390"/>
            <ac:picMk id="8" creationId="{16312D76-EC97-06DA-EE37-60D5DC06DC0B}"/>
          </ac:picMkLst>
        </pc:picChg>
        <pc:picChg chg="add del mod">
          <ac:chgData name="Stephanie Le" userId="7d3a304b-daf9-4cea-8c72-e4d4fbbcdbe5" providerId="ADAL" clId="{088AF067-B4AF-4BE7-B774-E26F935912B8}" dt="2024-03-14T19:28:44.261" v="61" actId="478"/>
          <ac:picMkLst>
            <pc:docMk/>
            <pc:sldMk cId="1881033829" sldId="390"/>
            <ac:picMk id="11" creationId="{CBB882BE-1DF0-CE47-89E9-376795B60649}"/>
          </ac:picMkLst>
        </pc:picChg>
        <pc:cxnChg chg="del">
          <ac:chgData name="Stephanie Le" userId="7d3a304b-daf9-4cea-8c72-e4d4fbbcdbe5" providerId="ADAL" clId="{088AF067-B4AF-4BE7-B774-E26F935912B8}" dt="2024-03-14T15:51:09.635" v="1" actId="478"/>
          <ac:cxnSpMkLst>
            <pc:docMk/>
            <pc:sldMk cId="1881033829" sldId="390"/>
            <ac:cxnSpMk id="16" creationId="{A4D03F63-2B8C-8F59-96BB-158E2A8C8378}"/>
          </ac:cxnSpMkLst>
        </pc:cxnChg>
        <pc:cxnChg chg="del">
          <ac:chgData name="Stephanie Le" userId="7d3a304b-daf9-4cea-8c72-e4d4fbbcdbe5" providerId="ADAL" clId="{088AF067-B4AF-4BE7-B774-E26F935912B8}" dt="2024-03-14T15:51:09.635" v="1" actId="478"/>
          <ac:cxnSpMkLst>
            <pc:docMk/>
            <pc:sldMk cId="1881033829" sldId="390"/>
            <ac:cxnSpMk id="22" creationId="{43667C50-9C26-5132-2C71-6FDAD8C012AA}"/>
          </ac:cxnSpMkLst>
        </pc:cxnChg>
      </pc:sldChg>
      <pc:sldChg chg="addSp delSp modSp add mod">
        <pc:chgData name="Stephanie Le" userId="7d3a304b-daf9-4cea-8c72-e4d4fbbcdbe5" providerId="ADAL" clId="{088AF067-B4AF-4BE7-B774-E26F935912B8}" dt="2024-03-14T15:53:29.263" v="56"/>
        <pc:sldMkLst>
          <pc:docMk/>
          <pc:sldMk cId="1530809808" sldId="391"/>
        </pc:sldMkLst>
        <pc:spChg chg="del">
          <ac:chgData name="Stephanie Le" userId="7d3a304b-daf9-4cea-8c72-e4d4fbbcdbe5" providerId="ADAL" clId="{088AF067-B4AF-4BE7-B774-E26F935912B8}" dt="2024-03-14T15:52:04.044" v="12" actId="478"/>
          <ac:spMkLst>
            <pc:docMk/>
            <pc:sldMk cId="1530809808" sldId="391"/>
            <ac:spMk id="6" creationId="{1D5DD1A8-5829-0DA5-DB62-6633B0E3E02F}"/>
          </ac:spMkLst>
        </pc:spChg>
        <pc:spChg chg="del">
          <ac:chgData name="Stephanie Le" userId="7d3a304b-daf9-4cea-8c72-e4d4fbbcdbe5" providerId="ADAL" clId="{088AF067-B4AF-4BE7-B774-E26F935912B8}" dt="2024-03-14T15:52:04.044" v="12" actId="478"/>
          <ac:spMkLst>
            <pc:docMk/>
            <pc:sldMk cId="1530809808" sldId="391"/>
            <ac:spMk id="9" creationId="{0691B6B4-A061-2F8D-F151-1FC4851AA72F}"/>
          </ac:spMkLst>
        </pc:spChg>
        <pc:spChg chg="add mod ord">
          <ac:chgData name="Stephanie Le" userId="7d3a304b-daf9-4cea-8c72-e4d4fbbcdbe5" providerId="ADAL" clId="{088AF067-B4AF-4BE7-B774-E26F935912B8}" dt="2024-03-14T15:53:11.872" v="54" actId="1076"/>
          <ac:spMkLst>
            <pc:docMk/>
            <pc:sldMk cId="1530809808" sldId="391"/>
            <ac:spMk id="10" creationId="{57D66411-4A49-8D44-EE49-C6B90EAA1EAA}"/>
          </ac:spMkLst>
        </pc:spChg>
        <pc:spChg chg="mod">
          <ac:chgData name="Stephanie Le" userId="7d3a304b-daf9-4cea-8c72-e4d4fbbcdbe5" providerId="ADAL" clId="{088AF067-B4AF-4BE7-B774-E26F935912B8}" dt="2024-03-14T15:52:24.897" v="40" actId="20577"/>
          <ac:spMkLst>
            <pc:docMk/>
            <pc:sldMk cId="1530809808" sldId="391"/>
            <ac:spMk id="12" creationId="{5A8C9E67-73C8-DEB3-3FB7-519173568CA1}"/>
          </ac:spMkLst>
        </pc:spChg>
        <pc:spChg chg="add mod">
          <ac:chgData name="Stephanie Le" userId="7d3a304b-daf9-4cea-8c72-e4d4fbbcdbe5" providerId="ADAL" clId="{088AF067-B4AF-4BE7-B774-E26F935912B8}" dt="2024-03-14T15:53:02.601" v="50" actId="1076"/>
          <ac:spMkLst>
            <pc:docMk/>
            <pc:sldMk cId="1530809808" sldId="391"/>
            <ac:spMk id="14" creationId="{87642CFF-10E5-4992-8EBE-3A1FA3FFD058}"/>
          </ac:spMkLst>
        </pc:spChg>
        <pc:spChg chg="add mod">
          <ac:chgData name="Stephanie Le" userId="7d3a304b-daf9-4cea-8c72-e4d4fbbcdbe5" providerId="ADAL" clId="{088AF067-B4AF-4BE7-B774-E26F935912B8}" dt="2024-03-14T15:53:29.263" v="56"/>
          <ac:spMkLst>
            <pc:docMk/>
            <pc:sldMk cId="1530809808" sldId="391"/>
            <ac:spMk id="17" creationId="{6E977A82-9B83-71A7-563C-942B661755CB}"/>
          </ac:spMkLst>
        </pc:spChg>
        <pc:spChg chg="del">
          <ac:chgData name="Stephanie Le" userId="7d3a304b-daf9-4cea-8c72-e4d4fbbcdbe5" providerId="ADAL" clId="{088AF067-B4AF-4BE7-B774-E26F935912B8}" dt="2024-03-14T15:52:04.044" v="12" actId="478"/>
          <ac:spMkLst>
            <pc:docMk/>
            <pc:sldMk cId="1530809808" sldId="391"/>
            <ac:spMk id="23" creationId="{109EA658-B0C8-2F4A-684E-5F83B18A8D11}"/>
          </ac:spMkLst>
        </pc:spChg>
        <pc:picChg chg="add del mod">
          <ac:chgData name="Stephanie Le" userId="7d3a304b-daf9-4cea-8c72-e4d4fbbcdbe5" providerId="ADAL" clId="{088AF067-B4AF-4BE7-B774-E26F935912B8}" dt="2024-03-14T15:52:13.089" v="14" actId="478"/>
          <ac:picMkLst>
            <pc:docMk/>
            <pc:sldMk cId="1530809808" sldId="391"/>
            <ac:picMk id="3" creationId="{0F3C52D4-BBEA-6EDE-7936-B464598004B3}"/>
          </ac:picMkLst>
        </pc:picChg>
        <pc:picChg chg="del">
          <ac:chgData name="Stephanie Le" userId="7d3a304b-daf9-4cea-8c72-e4d4fbbcdbe5" providerId="ADAL" clId="{088AF067-B4AF-4BE7-B774-E26F935912B8}" dt="2024-03-14T15:52:04.044" v="12" actId="478"/>
          <ac:picMkLst>
            <pc:docMk/>
            <pc:sldMk cId="1530809808" sldId="391"/>
            <ac:picMk id="4" creationId="{508AF7CC-65EC-4C17-16BE-525D5A3C2281}"/>
          </ac:picMkLst>
        </pc:picChg>
        <pc:picChg chg="add mod">
          <ac:chgData name="Stephanie Le" userId="7d3a304b-daf9-4cea-8c72-e4d4fbbcdbe5" providerId="ADAL" clId="{088AF067-B4AF-4BE7-B774-E26F935912B8}" dt="2024-03-14T15:52:42.392" v="46" actId="1076"/>
          <ac:picMkLst>
            <pc:docMk/>
            <pc:sldMk cId="1530809808" sldId="391"/>
            <ac:picMk id="7" creationId="{9A35F5AF-2FF7-D775-8FDF-F8586B0FA89D}"/>
          </ac:picMkLst>
        </pc:picChg>
        <pc:picChg chg="del">
          <ac:chgData name="Stephanie Le" userId="7d3a304b-daf9-4cea-8c72-e4d4fbbcdbe5" providerId="ADAL" clId="{088AF067-B4AF-4BE7-B774-E26F935912B8}" dt="2024-03-14T15:52:04.044" v="12" actId="478"/>
          <ac:picMkLst>
            <pc:docMk/>
            <pc:sldMk cId="1530809808" sldId="391"/>
            <ac:picMk id="8" creationId="{16312D76-EC97-06DA-EE37-60D5DC06DC0B}"/>
          </ac:picMkLst>
        </pc:picChg>
        <pc:picChg chg="add mod">
          <ac:chgData name="Stephanie Le" userId="7d3a304b-daf9-4cea-8c72-e4d4fbbcdbe5" providerId="ADAL" clId="{088AF067-B4AF-4BE7-B774-E26F935912B8}" dt="2024-03-14T15:52:44.667" v="47" actId="1076"/>
          <ac:picMkLst>
            <pc:docMk/>
            <pc:sldMk cId="1530809808" sldId="391"/>
            <ac:picMk id="11" creationId="{16D0E418-7B1D-1AFC-EBD7-BC8974220B5B}"/>
          </ac:picMkLst>
        </pc:picChg>
        <pc:picChg chg="add mod">
          <ac:chgData name="Stephanie Le" userId="7d3a304b-daf9-4cea-8c72-e4d4fbbcdbe5" providerId="ADAL" clId="{088AF067-B4AF-4BE7-B774-E26F935912B8}" dt="2024-03-14T15:52:33.683" v="42" actId="14100"/>
          <ac:picMkLst>
            <pc:docMk/>
            <pc:sldMk cId="1530809808" sldId="391"/>
            <ac:picMk id="13" creationId="{DBB096B9-4F78-7497-3F69-55542F9C570E}"/>
          </ac:picMkLst>
        </pc:picChg>
        <pc:picChg chg="add mod">
          <ac:chgData name="Stephanie Le" userId="7d3a304b-daf9-4cea-8c72-e4d4fbbcdbe5" providerId="ADAL" clId="{088AF067-B4AF-4BE7-B774-E26F935912B8}" dt="2024-03-14T15:53:25.108" v="55"/>
          <ac:picMkLst>
            <pc:docMk/>
            <pc:sldMk cId="1530809808" sldId="391"/>
            <ac:picMk id="15" creationId="{EAA5A1D4-761C-8E6F-1F27-F2588EAFFCE0}"/>
          </ac:picMkLst>
        </pc:picChg>
        <pc:cxnChg chg="add mod">
          <ac:chgData name="Stephanie Le" userId="7d3a304b-daf9-4cea-8c72-e4d4fbbcdbe5" providerId="ADAL" clId="{088AF067-B4AF-4BE7-B774-E26F935912B8}" dt="2024-03-14T15:52:10.471" v="13"/>
          <ac:cxnSpMkLst>
            <pc:docMk/>
            <pc:sldMk cId="1530809808" sldId="391"/>
            <ac:cxnSpMk id="2" creationId="{281995D2-0950-CFDA-2D71-14CC6EBC0F46}"/>
          </ac:cxnSpMkLst>
        </pc:cxnChg>
        <pc:cxnChg chg="del">
          <ac:chgData name="Stephanie Le" userId="7d3a304b-daf9-4cea-8c72-e4d4fbbcdbe5" providerId="ADAL" clId="{088AF067-B4AF-4BE7-B774-E26F935912B8}" dt="2024-03-14T15:52:04.044" v="12" actId="478"/>
          <ac:cxnSpMkLst>
            <pc:docMk/>
            <pc:sldMk cId="1530809808" sldId="391"/>
            <ac:cxnSpMk id="16" creationId="{A4D03F63-2B8C-8F59-96BB-158E2A8C8378}"/>
          </ac:cxnSpMkLst>
        </pc:cxnChg>
        <pc:cxnChg chg="del">
          <ac:chgData name="Stephanie Le" userId="7d3a304b-daf9-4cea-8c72-e4d4fbbcdbe5" providerId="ADAL" clId="{088AF067-B4AF-4BE7-B774-E26F935912B8}" dt="2024-03-14T15:52:04.044" v="12" actId="478"/>
          <ac:cxnSpMkLst>
            <pc:docMk/>
            <pc:sldMk cId="1530809808" sldId="391"/>
            <ac:cxnSpMk id="22" creationId="{43667C50-9C26-5132-2C71-6FDAD8C012AA}"/>
          </ac:cxnSpMkLst>
        </pc:cxnChg>
      </pc:sldChg>
      <pc:sldChg chg="addSp delSp modSp add mod">
        <pc:chgData name="Stephanie Le" userId="7d3a304b-daf9-4cea-8c72-e4d4fbbcdbe5" providerId="ADAL" clId="{088AF067-B4AF-4BE7-B774-E26F935912B8}" dt="2024-03-14T16:02:55.849" v="60" actId="478"/>
        <pc:sldMkLst>
          <pc:docMk/>
          <pc:sldMk cId="3266363178" sldId="392"/>
        </pc:sldMkLst>
        <pc:spChg chg="del">
          <ac:chgData name="Stephanie Le" userId="7d3a304b-daf9-4cea-8c72-e4d4fbbcdbe5" providerId="ADAL" clId="{088AF067-B4AF-4BE7-B774-E26F935912B8}" dt="2024-03-14T16:02:34.849" v="58" actId="478"/>
          <ac:spMkLst>
            <pc:docMk/>
            <pc:sldMk cId="3266363178" sldId="392"/>
            <ac:spMk id="2" creationId="{061DEA4E-3535-6DF3-C8A0-B2B2AAC8DAB7}"/>
          </ac:spMkLst>
        </pc:spChg>
        <pc:spChg chg="add mod">
          <ac:chgData name="Stephanie Le" userId="7d3a304b-daf9-4cea-8c72-e4d4fbbcdbe5" providerId="ADAL" clId="{088AF067-B4AF-4BE7-B774-E26F935912B8}" dt="2024-03-14T16:02:50.933" v="59"/>
          <ac:spMkLst>
            <pc:docMk/>
            <pc:sldMk cId="3266363178" sldId="392"/>
            <ac:spMk id="7" creationId="{F3A7B769-7EDD-3A10-8D21-30141D095E75}"/>
          </ac:spMkLst>
        </pc:spChg>
        <pc:picChg chg="add del mod">
          <ac:chgData name="Stephanie Le" userId="7d3a304b-daf9-4cea-8c72-e4d4fbbcdbe5" providerId="ADAL" clId="{088AF067-B4AF-4BE7-B774-E26F935912B8}" dt="2024-03-14T16:02:55.849" v="60" actId="478"/>
          <ac:picMkLst>
            <pc:docMk/>
            <pc:sldMk cId="3266363178" sldId="392"/>
            <ac:picMk id="3" creationId="{4BFE8647-E223-AC74-47E8-15C9100DF9F2}"/>
          </ac:picMkLst>
        </pc:picChg>
        <pc:picChg chg="add mod">
          <ac:chgData name="Stephanie Le" userId="7d3a304b-daf9-4cea-8c72-e4d4fbbcdbe5" providerId="ADAL" clId="{088AF067-B4AF-4BE7-B774-E26F935912B8}" dt="2024-03-14T16:02:50.933" v="59"/>
          <ac:picMkLst>
            <pc:docMk/>
            <pc:sldMk cId="3266363178" sldId="392"/>
            <ac:picMk id="4" creationId="{263D9FA0-78F8-8EFE-55CB-CBF3941695CC}"/>
          </ac:picMkLst>
        </pc:picChg>
        <pc:picChg chg="del">
          <ac:chgData name="Stephanie Le" userId="7d3a304b-daf9-4cea-8c72-e4d4fbbcdbe5" providerId="ADAL" clId="{088AF067-B4AF-4BE7-B774-E26F935912B8}" dt="2024-03-14T16:02:34.849" v="58" actId="478"/>
          <ac:picMkLst>
            <pc:docMk/>
            <pc:sldMk cId="3266363178" sldId="392"/>
            <ac:picMk id="6" creationId="{6540E137-F03A-5CCD-3A7D-27B4BCE0E3B5}"/>
          </ac:picMkLst>
        </pc:picChg>
      </pc:sldChg>
    </pc:docChg>
  </pc:docChgLst>
  <pc:docChgLst>
    <pc:chgData name="Stephanie Le" userId="7d3a304b-daf9-4cea-8c72-e4d4fbbcdbe5" providerId="ADAL" clId="{F48202DF-7289-4924-AD72-430FCA2EE62A}"/>
    <pc:docChg chg="undo custSel addSld delSld modSld sldOrd">
      <pc:chgData name="Stephanie Le" userId="7d3a304b-daf9-4cea-8c72-e4d4fbbcdbe5" providerId="ADAL" clId="{F48202DF-7289-4924-AD72-430FCA2EE62A}" dt="2023-02-16T14:10:10.482" v="5232" actId="1076"/>
      <pc:docMkLst>
        <pc:docMk/>
      </pc:docMkLst>
      <pc:sldChg chg="addSp delSp modSp mod setBg delAnim setClrOvrMap">
        <pc:chgData name="Stephanie Le" userId="7d3a304b-daf9-4cea-8c72-e4d4fbbcdbe5" providerId="ADAL" clId="{F48202DF-7289-4924-AD72-430FCA2EE62A}" dt="2023-02-09T18:14:57.030" v="5103" actId="478"/>
        <pc:sldMkLst>
          <pc:docMk/>
          <pc:sldMk cId="2430647555" sldId="256"/>
        </pc:sldMkLst>
        <pc:spChg chg="mod">
          <ac:chgData name="Stephanie Le" userId="7d3a304b-daf9-4cea-8c72-e4d4fbbcdbe5" providerId="ADAL" clId="{F48202DF-7289-4924-AD72-430FCA2EE62A}" dt="2023-01-27T15:20:05.491" v="1677" actId="26606"/>
          <ac:spMkLst>
            <pc:docMk/>
            <pc:sldMk cId="2430647555" sldId="256"/>
            <ac:spMk id="18" creationId="{1482F538-863D-78A0-C5E3-5BFBAE45018E}"/>
          </ac:spMkLst>
        </pc:spChg>
        <pc:spChg chg="add del">
          <ac:chgData name="Stephanie Le" userId="7d3a304b-daf9-4cea-8c72-e4d4fbbcdbe5" providerId="ADAL" clId="{F48202DF-7289-4924-AD72-430FCA2EE62A}" dt="2023-01-27T15:20:05.491" v="1677" actId="26606"/>
          <ac:spMkLst>
            <pc:docMk/>
            <pc:sldMk cId="2430647555" sldId="256"/>
            <ac:spMk id="44" creationId="{0C45045A-6083-4B3E-956A-67582337527D}"/>
          </ac:spMkLst>
        </pc:spChg>
        <pc:spChg chg="add del">
          <ac:chgData name="Stephanie Le" userId="7d3a304b-daf9-4cea-8c72-e4d4fbbcdbe5" providerId="ADAL" clId="{F48202DF-7289-4924-AD72-430FCA2EE62A}" dt="2023-01-27T15:20:05.491" v="1677" actId="26606"/>
          <ac:spMkLst>
            <pc:docMk/>
            <pc:sldMk cId="2430647555" sldId="256"/>
            <ac:spMk id="46" creationId="{EBD2B2B2-1395-4E7B-87A0-BD34551C01B6}"/>
          </ac:spMkLst>
        </pc:spChg>
        <pc:spChg chg="add del">
          <ac:chgData name="Stephanie Le" userId="7d3a304b-daf9-4cea-8c72-e4d4fbbcdbe5" providerId="ADAL" clId="{F48202DF-7289-4924-AD72-430FCA2EE62A}" dt="2023-01-27T15:20:05.491" v="1677" actId="26606"/>
          <ac:spMkLst>
            <pc:docMk/>
            <pc:sldMk cId="2430647555" sldId="256"/>
            <ac:spMk id="48" creationId="{42875DDC-0225-45F8-B745-78688F2D1ADC}"/>
          </ac:spMkLst>
        </pc:spChg>
        <pc:spChg chg="add del">
          <ac:chgData name="Stephanie Le" userId="7d3a304b-daf9-4cea-8c72-e4d4fbbcdbe5" providerId="ADAL" clId="{F48202DF-7289-4924-AD72-430FCA2EE62A}" dt="2023-01-27T15:20:05.491" v="1677" actId="26606"/>
          <ac:spMkLst>
            <pc:docMk/>
            <pc:sldMk cId="2430647555" sldId="256"/>
            <ac:spMk id="50" creationId="{4F329563-0961-4426-90D2-2DF4888E5461}"/>
          </ac:spMkLst>
        </pc:spChg>
        <pc:spChg chg="add del">
          <ac:chgData name="Stephanie Le" userId="7d3a304b-daf9-4cea-8c72-e4d4fbbcdbe5" providerId="ADAL" clId="{F48202DF-7289-4924-AD72-430FCA2EE62A}" dt="2023-01-27T15:20:05.491" v="1677" actId="26606"/>
          <ac:spMkLst>
            <pc:docMk/>
            <pc:sldMk cId="2430647555" sldId="256"/>
            <ac:spMk id="52" creationId="{12617755-D451-4BAF-9B55-518297BFF42D}"/>
          </ac:spMkLst>
        </pc:spChg>
        <pc:spChg chg="add del">
          <ac:chgData name="Stephanie Le" userId="7d3a304b-daf9-4cea-8c72-e4d4fbbcdbe5" providerId="ADAL" clId="{F48202DF-7289-4924-AD72-430FCA2EE62A}" dt="2023-01-27T15:20:05.491" v="1677" actId="26606"/>
          <ac:spMkLst>
            <pc:docMk/>
            <pc:sldMk cId="2430647555" sldId="256"/>
            <ac:spMk id="54" creationId="{86C062C2-3673-4248-BE21-B51B16E63267}"/>
          </ac:spMkLst>
        </pc:spChg>
        <pc:spChg chg="add del">
          <ac:chgData name="Stephanie Le" userId="7d3a304b-daf9-4cea-8c72-e4d4fbbcdbe5" providerId="ADAL" clId="{F48202DF-7289-4924-AD72-430FCA2EE62A}" dt="2023-01-27T15:20:05.485" v="1676" actId="26606"/>
          <ac:spMkLst>
            <pc:docMk/>
            <pc:sldMk cId="2430647555" sldId="256"/>
            <ac:spMk id="59" creationId="{EDC07B27-4E3C-4BCF-ABDB-6AA72857C058}"/>
          </ac:spMkLst>
        </pc:spChg>
        <pc:spChg chg="add del">
          <ac:chgData name="Stephanie Le" userId="7d3a304b-daf9-4cea-8c72-e4d4fbbcdbe5" providerId="ADAL" clId="{F48202DF-7289-4924-AD72-430FCA2EE62A}" dt="2023-01-27T15:20:05.485" v="1676" actId="26606"/>
          <ac:spMkLst>
            <pc:docMk/>
            <pc:sldMk cId="2430647555" sldId="256"/>
            <ac:spMk id="61" creationId="{83D11BE6-2A04-4DBB-842D-88602B5EC728}"/>
          </ac:spMkLst>
        </pc:spChg>
        <pc:spChg chg="add del">
          <ac:chgData name="Stephanie Le" userId="7d3a304b-daf9-4cea-8c72-e4d4fbbcdbe5" providerId="ADAL" clId="{F48202DF-7289-4924-AD72-430FCA2EE62A}" dt="2023-01-27T15:20:05.485" v="1676" actId="26606"/>
          <ac:spMkLst>
            <pc:docMk/>
            <pc:sldMk cId="2430647555" sldId="256"/>
            <ac:spMk id="63" creationId="{2A05E02A-9AA9-45EC-B87B-B46F043F3F97}"/>
          </ac:spMkLst>
        </pc:spChg>
        <pc:spChg chg="add del">
          <ac:chgData name="Stephanie Le" userId="7d3a304b-daf9-4cea-8c72-e4d4fbbcdbe5" providerId="ADAL" clId="{F48202DF-7289-4924-AD72-430FCA2EE62A}" dt="2023-01-27T15:20:05.485" v="1676" actId="26606"/>
          <ac:spMkLst>
            <pc:docMk/>
            <pc:sldMk cId="2430647555" sldId="256"/>
            <ac:spMk id="65" creationId="{0E91EDBA-E8E0-4575-8147-B700345215CE}"/>
          </ac:spMkLst>
        </pc:spChg>
        <pc:spChg chg="add del">
          <ac:chgData name="Stephanie Le" userId="7d3a304b-daf9-4cea-8c72-e4d4fbbcdbe5" providerId="ADAL" clId="{F48202DF-7289-4924-AD72-430FCA2EE62A}" dt="2023-01-27T15:20:05.485" v="1676" actId="26606"/>
          <ac:spMkLst>
            <pc:docMk/>
            <pc:sldMk cId="2430647555" sldId="256"/>
            <ac:spMk id="67" creationId="{DFEE4473-A122-4E96-8C31-B4C5AAA274FD}"/>
          </ac:spMkLst>
        </pc:spChg>
        <pc:spChg chg="add">
          <ac:chgData name="Stephanie Le" userId="7d3a304b-daf9-4cea-8c72-e4d4fbbcdbe5" providerId="ADAL" clId="{F48202DF-7289-4924-AD72-430FCA2EE62A}" dt="2023-01-27T15:20:05.491" v="1677" actId="26606"/>
          <ac:spMkLst>
            <pc:docMk/>
            <pc:sldMk cId="2430647555" sldId="256"/>
            <ac:spMk id="69" creationId="{FF638861-22F4-42BD-AB54-580F4FFF9F5F}"/>
          </ac:spMkLst>
        </pc:spChg>
        <pc:spChg chg="add">
          <ac:chgData name="Stephanie Le" userId="7d3a304b-daf9-4cea-8c72-e4d4fbbcdbe5" providerId="ADAL" clId="{F48202DF-7289-4924-AD72-430FCA2EE62A}" dt="2023-01-27T15:20:05.491" v="1677" actId="26606"/>
          <ac:spMkLst>
            <pc:docMk/>
            <pc:sldMk cId="2430647555" sldId="256"/>
            <ac:spMk id="70" creationId="{6CACE173-0A3A-4306-B76C-60A0714C31C3}"/>
          </ac:spMkLst>
        </pc:spChg>
        <pc:spChg chg="add">
          <ac:chgData name="Stephanie Le" userId="7d3a304b-daf9-4cea-8c72-e4d4fbbcdbe5" providerId="ADAL" clId="{F48202DF-7289-4924-AD72-430FCA2EE62A}" dt="2023-01-27T15:20:05.491" v="1677" actId="26606"/>
          <ac:spMkLst>
            <pc:docMk/>
            <pc:sldMk cId="2430647555" sldId="256"/>
            <ac:spMk id="71" creationId="{BE5996B0-F3AC-4A78-A5EF-139FD34959EF}"/>
          </ac:spMkLst>
        </pc:spChg>
        <pc:spChg chg="add">
          <ac:chgData name="Stephanie Le" userId="7d3a304b-daf9-4cea-8c72-e4d4fbbcdbe5" providerId="ADAL" clId="{F48202DF-7289-4924-AD72-430FCA2EE62A}" dt="2023-01-27T15:20:05.491" v="1677" actId="26606"/>
          <ac:spMkLst>
            <pc:docMk/>
            <pc:sldMk cId="2430647555" sldId="256"/>
            <ac:spMk id="72" creationId="{347C85EF-9B88-46AF-B40D-70F2DDDE18BE}"/>
          </ac:spMkLst>
        </pc:spChg>
        <pc:picChg chg="del">
          <ac:chgData name="Stephanie Le" userId="7d3a304b-daf9-4cea-8c72-e4d4fbbcdbe5" providerId="ADAL" clId="{F48202DF-7289-4924-AD72-430FCA2EE62A}" dt="2023-02-09T18:14:57.030" v="5103" actId="478"/>
          <ac:picMkLst>
            <pc:docMk/>
            <pc:sldMk cId="2430647555" sldId="256"/>
            <ac:picMk id="2" creationId="{17D2748E-20CF-04BD-93E6-B9D694DEE534}"/>
          </ac:picMkLst>
        </pc:picChg>
        <pc:picChg chg="mod ord">
          <ac:chgData name="Stephanie Le" userId="7d3a304b-daf9-4cea-8c72-e4d4fbbcdbe5" providerId="ADAL" clId="{F48202DF-7289-4924-AD72-430FCA2EE62A}" dt="2023-01-27T15:20:05.491" v="1677" actId="26606"/>
          <ac:picMkLst>
            <pc:docMk/>
            <pc:sldMk cId="2430647555" sldId="256"/>
            <ac:picMk id="7" creationId="{0586B518-8207-9FED-FBF6-C74295DAA876}"/>
          </ac:picMkLst>
        </pc:picChg>
        <pc:picChg chg="mod">
          <ac:chgData name="Stephanie Le" userId="7d3a304b-daf9-4cea-8c72-e4d4fbbcdbe5" providerId="ADAL" clId="{F48202DF-7289-4924-AD72-430FCA2EE62A}" dt="2023-01-27T15:20:05.491" v="1677" actId="26606"/>
          <ac:picMkLst>
            <pc:docMk/>
            <pc:sldMk cId="2430647555" sldId="256"/>
            <ac:picMk id="16" creationId="{59732906-B4C2-0C50-02EC-94D144DD774F}"/>
          </ac:picMkLst>
        </pc:picChg>
        <pc:picChg chg="mod ord">
          <ac:chgData name="Stephanie Le" userId="7d3a304b-daf9-4cea-8c72-e4d4fbbcdbe5" providerId="ADAL" clId="{F48202DF-7289-4924-AD72-430FCA2EE62A}" dt="2023-01-27T15:20:05.491" v="1677" actId="26606"/>
          <ac:picMkLst>
            <pc:docMk/>
            <pc:sldMk cId="2430647555" sldId="256"/>
            <ac:picMk id="28" creationId="{F046B9B2-5FAC-C4CE-A9B8-769CE20F83A1}"/>
          </ac:picMkLst>
        </pc:picChg>
      </pc:sldChg>
      <pc:sldChg chg="addSp delSp modSp mod">
        <pc:chgData name="Stephanie Le" userId="7d3a304b-daf9-4cea-8c72-e4d4fbbcdbe5" providerId="ADAL" clId="{F48202DF-7289-4924-AD72-430FCA2EE62A}" dt="2023-01-27T15:26:38.965" v="2218" actId="1076"/>
        <pc:sldMkLst>
          <pc:docMk/>
          <pc:sldMk cId="2680695701" sldId="263"/>
        </pc:sldMkLst>
        <pc:spChg chg="add mod">
          <ac:chgData name="Stephanie Le" userId="7d3a304b-daf9-4cea-8c72-e4d4fbbcdbe5" providerId="ADAL" clId="{F48202DF-7289-4924-AD72-430FCA2EE62A}" dt="2023-01-27T15:26:38.965" v="2218" actId="1076"/>
          <ac:spMkLst>
            <pc:docMk/>
            <pc:sldMk cId="2680695701" sldId="263"/>
            <ac:spMk id="2" creationId="{E991C2E9-4AFF-461F-FE20-338604BE7413}"/>
          </ac:spMkLst>
        </pc:spChg>
        <pc:spChg chg="mod">
          <ac:chgData name="Stephanie Le" userId="7d3a304b-daf9-4cea-8c72-e4d4fbbcdbe5" providerId="ADAL" clId="{F48202DF-7289-4924-AD72-430FCA2EE62A}" dt="2023-01-27T15:18:28.959" v="1671" actId="207"/>
          <ac:spMkLst>
            <pc:docMk/>
            <pc:sldMk cId="2680695701" sldId="263"/>
            <ac:spMk id="4" creationId="{25A97E75-EBCB-B3B0-746A-437D27A5D6BA}"/>
          </ac:spMkLst>
        </pc:spChg>
        <pc:picChg chg="del">
          <ac:chgData name="Stephanie Le" userId="7d3a304b-daf9-4cea-8c72-e4d4fbbcdbe5" providerId="ADAL" clId="{F48202DF-7289-4924-AD72-430FCA2EE62A}" dt="2023-01-27T15:25:40.782" v="2115" actId="478"/>
          <ac:picMkLst>
            <pc:docMk/>
            <pc:sldMk cId="2680695701" sldId="263"/>
            <ac:picMk id="13" creationId="{44CB7743-A48F-1953-C87F-7904BA467348}"/>
          </ac:picMkLst>
        </pc:picChg>
      </pc:sldChg>
      <pc:sldChg chg="delSp modSp mod modAnim">
        <pc:chgData name="Stephanie Le" userId="7d3a304b-daf9-4cea-8c72-e4d4fbbcdbe5" providerId="ADAL" clId="{F48202DF-7289-4924-AD72-430FCA2EE62A}" dt="2023-02-16T14:05:42.280" v="5169"/>
        <pc:sldMkLst>
          <pc:docMk/>
          <pc:sldMk cId="4201901667" sldId="297"/>
        </pc:sldMkLst>
        <pc:spChg chg="mod">
          <ac:chgData name="Stephanie Le" userId="7d3a304b-daf9-4cea-8c72-e4d4fbbcdbe5" providerId="ADAL" clId="{F48202DF-7289-4924-AD72-430FCA2EE62A}" dt="2023-01-26T16:21:18.480" v="153" actId="1076"/>
          <ac:spMkLst>
            <pc:docMk/>
            <pc:sldMk cId="4201901667" sldId="297"/>
            <ac:spMk id="2" creationId="{3E0DF207-2661-0884-0C7F-52BDE0256649}"/>
          </ac:spMkLst>
        </pc:spChg>
        <pc:spChg chg="mod">
          <ac:chgData name="Stephanie Le" userId="7d3a304b-daf9-4cea-8c72-e4d4fbbcdbe5" providerId="ADAL" clId="{F48202DF-7289-4924-AD72-430FCA2EE62A}" dt="2023-01-26T16:21:22.040" v="154" actId="1076"/>
          <ac:spMkLst>
            <pc:docMk/>
            <pc:sldMk cId="4201901667" sldId="297"/>
            <ac:spMk id="3" creationId="{53A2C144-29A7-F95B-F6BE-840F7A797E93}"/>
          </ac:spMkLst>
        </pc:spChg>
        <pc:spChg chg="mod">
          <ac:chgData name="Stephanie Le" userId="7d3a304b-daf9-4cea-8c72-e4d4fbbcdbe5" providerId="ADAL" clId="{F48202DF-7289-4924-AD72-430FCA2EE62A}" dt="2023-01-27T15:22:41.928" v="1843" actId="403"/>
          <ac:spMkLst>
            <pc:docMk/>
            <pc:sldMk cId="4201901667" sldId="297"/>
            <ac:spMk id="29" creationId="{4F27AB9E-DCDA-1673-B622-8607F520318E}"/>
          </ac:spMkLst>
        </pc:spChg>
        <pc:picChg chg="del mod">
          <ac:chgData name="Stephanie Le" userId="7d3a304b-daf9-4cea-8c72-e4d4fbbcdbe5" providerId="ADAL" clId="{F48202DF-7289-4924-AD72-430FCA2EE62A}" dt="2023-01-26T16:21:25.393" v="155" actId="478"/>
          <ac:picMkLst>
            <pc:docMk/>
            <pc:sldMk cId="4201901667" sldId="297"/>
            <ac:picMk id="4" creationId="{C57F70DC-AD39-D005-F51F-469DF62D74F4}"/>
          </ac:picMkLst>
        </pc:picChg>
        <pc:picChg chg="mod">
          <ac:chgData name="Stephanie Le" userId="7d3a304b-daf9-4cea-8c72-e4d4fbbcdbe5" providerId="ADAL" clId="{F48202DF-7289-4924-AD72-430FCA2EE62A}" dt="2023-01-26T16:20:50.049" v="142" actId="14100"/>
          <ac:picMkLst>
            <pc:docMk/>
            <pc:sldMk cId="4201901667" sldId="297"/>
            <ac:picMk id="26" creationId="{0D5FD9AA-C3CA-7A4A-1A21-D4CA6480F6B4}"/>
          </ac:picMkLst>
        </pc:picChg>
        <pc:picChg chg="mod">
          <ac:chgData name="Stephanie Le" userId="7d3a304b-daf9-4cea-8c72-e4d4fbbcdbe5" providerId="ADAL" clId="{F48202DF-7289-4924-AD72-430FCA2EE62A}" dt="2023-01-26T16:20:52.409" v="144" actId="14100"/>
          <ac:picMkLst>
            <pc:docMk/>
            <pc:sldMk cId="4201901667" sldId="297"/>
            <ac:picMk id="28" creationId="{7A7F65F5-BAB8-E4F5-B5E9-00ECD21EE650}"/>
          </ac:picMkLst>
        </pc:picChg>
      </pc:sldChg>
      <pc:sldChg chg="addSp modSp mod">
        <pc:chgData name="Stephanie Le" userId="7d3a304b-daf9-4cea-8c72-e4d4fbbcdbe5" providerId="ADAL" clId="{F48202DF-7289-4924-AD72-430FCA2EE62A}" dt="2023-01-27T15:23:12.840" v="1873" actId="403"/>
        <pc:sldMkLst>
          <pc:docMk/>
          <pc:sldMk cId="3344310677" sldId="298"/>
        </pc:sldMkLst>
        <pc:spChg chg="add mod">
          <ac:chgData name="Stephanie Le" userId="7d3a304b-daf9-4cea-8c72-e4d4fbbcdbe5" providerId="ADAL" clId="{F48202DF-7289-4924-AD72-430FCA2EE62A}" dt="2023-01-27T15:23:12.840" v="1873" actId="403"/>
          <ac:spMkLst>
            <pc:docMk/>
            <pc:sldMk cId="3344310677" sldId="298"/>
            <ac:spMk id="4" creationId="{A0819968-A92D-CA0A-CF48-9705923ACE32}"/>
          </ac:spMkLst>
        </pc:spChg>
        <pc:picChg chg="mod">
          <ac:chgData name="Stephanie Le" userId="7d3a304b-daf9-4cea-8c72-e4d4fbbcdbe5" providerId="ADAL" clId="{F48202DF-7289-4924-AD72-430FCA2EE62A}" dt="2023-01-27T15:15:27.262" v="1554" actId="1076"/>
          <ac:picMkLst>
            <pc:docMk/>
            <pc:sldMk cId="3344310677" sldId="298"/>
            <ac:picMk id="14" creationId="{DD91A27A-086E-453F-205C-72901ECC4E10}"/>
          </ac:picMkLst>
        </pc:picChg>
        <pc:picChg chg="mod">
          <ac:chgData name="Stephanie Le" userId="7d3a304b-daf9-4cea-8c72-e4d4fbbcdbe5" providerId="ADAL" clId="{F48202DF-7289-4924-AD72-430FCA2EE62A}" dt="2023-01-27T15:15:27.262" v="1554" actId="1076"/>
          <ac:picMkLst>
            <pc:docMk/>
            <pc:sldMk cId="3344310677" sldId="298"/>
            <ac:picMk id="16" creationId="{9D75420B-B708-69FB-7781-4EF782F3EA91}"/>
          </ac:picMkLst>
        </pc:picChg>
        <pc:picChg chg="mod">
          <ac:chgData name="Stephanie Le" userId="7d3a304b-daf9-4cea-8c72-e4d4fbbcdbe5" providerId="ADAL" clId="{F48202DF-7289-4924-AD72-430FCA2EE62A}" dt="2023-01-27T15:15:27.262" v="1554" actId="1076"/>
          <ac:picMkLst>
            <pc:docMk/>
            <pc:sldMk cId="3344310677" sldId="298"/>
            <ac:picMk id="18" creationId="{5F5387B6-6EE4-448F-3A04-66F6C1BC093B}"/>
          </ac:picMkLst>
        </pc:picChg>
        <pc:picChg chg="mod">
          <ac:chgData name="Stephanie Le" userId="7d3a304b-daf9-4cea-8c72-e4d4fbbcdbe5" providerId="ADAL" clId="{F48202DF-7289-4924-AD72-430FCA2EE62A}" dt="2023-01-27T15:15:27.262" v="1554" actId="1076"/>
          <ac:picMkLst>
            <pc:docMk/>
            <pc:sldMk cId="3344310677" sldId="298"/>
            <ac:picMk id="20" creationId="{432F4042-C7FF-3C90-910E-DDB8CBEDE2D3}"/>
          </ac:picMkLst>
        </pc:picChg>
      </pc:sldChg>
      <pc:sldChg chg="addSp delSp modSp mod delAnim modAnim">
        <pc:chgData name="Stephanie Le" userId="7d3a304b-daf9-4cea-8c72-e4d4fbbcdbe5" providerId="ADAL" clId="{F48202DF-7289-4924-AD72-430FCA2EE62A}" dt="2023-02-16T14:08:04.498" v="5183"/>
        <pc:sldMkLst>
          <pc:docMk/>
          <pc:sldMk cId="962904885" sldId="299"/>
        </pc:sldMkLst>
        <pc:spChg chg="mod">
          <ac:chgData name="Stephanie Le" userId="7d3a304b-daf9-4cea-8c72-e4d4fbbcdbe5" providerId="ADAL" clId="{F48202DF-7289-4924-AD72-430FCA2EE62A}" dt="2023-01-27T15:24:56.039" v="2050" actId="113"/>
          <ac:spMkLst>
            <pc:docMk/>
            <pc:sldMk cId="962904885" sldId="299"/>
            <ac:spMk id="2" creationId="{D74C646C-C3D3-57AE-C87F-3ACBDE5A8CC3}"/>
          </ac:spMkLst>
        </pc:spChg>
        <pc:spChg chg="add del mod">
          <ac:chgData name="Stephanie Le" userId="7d3a304b-daf9-4cea-8c72-e4d4fbbcdbe5" providerId="ADAL" clId="{F48202DF-7289-4924-AD72-430FCA2EE62A}" dt="2023-02-09T17:49:09.489" v="4639" actId="478"/>
          <ac:spMkLst>
            <pc:docMk/>
            <pc:sldMk cId="962904885" sldId="299"/>
            <ac:spMk id="6" creationId="{E6ED8CCB-D83A-CCC3-9E91-F1947F90B9A9}"/>
          </ac:spMkLst>
        </pc:spChg>
        <pc:spChg chg="mod">
          <ac:chgData name="Stephanie Le" userId="7d3a304b-daf9-4cea-8c72-e4d4fbbcdbe5" providerId="ADAL" clId="{F48202DF-7289-4924-AD72-430FCA2EE62A}" dt="2023-01-31T13:00:19.094" v="3638" actId="1582"/>
          <ac:spMkLst>
            <pc:docMk/>
            <pc:sldMk cId="962904885" sldId="299"/>
            <ac:spMk id="11" creationId="{1CEAA461-8DF0-74A0-27DD-9C338F26A506}"/>
          </ac:spMkLst>
        </pc:spChg>
        <pc:spChg chg="mod">
          <ac:chgData name="Stephanie Le" userId="7d3a304b-daf9-4cea-8c72-e4d4fbbcdbe5" providerId="ADAL" clId="{F48202DF-7289-4924-AD72-430FCA2EE62A}" dt="2023-01-27T14:38:10.236" v="667" actId="1076"/>
          <ac:spMkLst>
            <pc:docMk/>
            <pc:sldMk cId="962904885" sldId="299"/>
            <ac:spMk id="17" creationId="{2B3A4DF6-BB00-4E19-3D8F-EFA494348D2E}"/>
          </ac:spMkLst>
        </pc:spChg>
        <pc:spChg chg="mod">
          <ac:chgData name="Stephanie Le" userId="7d3a304b-daf9-4cea-8c72-e4d4fbbcdbe5" providerId="ADAL" clId="{F48202DF-7289-4924-AD72-430FCA2EE62A}" dt="2023-01-27T14:37:45.883" v="663" actId="1076"/>
          <ac:spMkLst>
            <pc:docMk/>
            <pc:sldMk cId="962904885" sldId="299"/>
            <ac:spMk id="21" creationId="{C3E77802-5BB9-F3A6-F934-41B9B5D300E1}"/>
          </ac:spMkLst>
        </pc:spChg>
        <pc:spChg chg="mod">
          <ac:chgData name="Stephanie Le" userId="7d3a304b-daf9-4cea-8c72-e4d4fbbcdbe5" providerId="ADAL" clId="{F48202DF-7289-4924-AD72-430FCA2EE62A}" dt="2023-01-27T14:37:56.890" v="666" actId="1076"/>
          <ac:spMkLst>
            <pc:docMk/>
            <pc:sldMk cId="962904885" sldId="299"/>
            <ac:spMk id="23" creationId="{A1E29A66-E7E3-EBE9-988B-6164A522DBB4}"/>
          </ac:spMkLst>
        </pc:spChg>
        <pc:spChg chg="mod">
          <ac:chgData name="Stephanie Le" userId="7d3a304b-daf9-4cea-8c72-e4d4fbbcdbe5" providerId="ADAL" clId="{F48202DF-7289-4924-AD72-430FCA2EE62A}" dt="2023-01-27T14:28:03.468" v="341" actId="1076"/>
          <ac:spMkLst>
            <pc:docMk/>
            <pc:sldMk cId="962904885" sldId="299"/>
            <ac:spMk id="26" creationId="{8FE67C43-79DA-7637-9B2F-F07087458D60}"/>
          </ac:spMkLst>
        </pc:spChg>
        <pc:spChg chg="mod">
          <ac:chgData name="Stephanie Le" userId="7d3a304b-daf9-4cea-8c72-e4d4fbbcdbe5" providerId="ADAL" clId="{F48202DF-7289-4924-AD72-430FCA2EE62A}" dt="2023-01-27T14:38:10.236" v="667" actId="1076"/>
          <ac:spMkLst>
            <pc:docMk/>
            <pc:sldMk cId="962904885" sldId="299"/>
            <ac:spMk id="34" creationId="{5824A101-2232-48CC-D2D6-B55CEC43CA2D}"/>
          </ac:spMkLst>
        </pc:spChg>
        <pc:spChg chg="mod">
          <ac:chgData name="Stephanie Le" userId="7d3a304b-daf9-4cea-8c72-e4d4fbbcdbe5" providerId="ADAL" clId="{F48202DF-7289-4924-AD72-430FCA2EE62A}" dt="2023-01-31T12:59:27.568" v="3636" actId="12"/>
          <ac:spMkLst>
            <pc:docMk/>
            <pc:sldMk cId="962904885" sldId="299"/>
            <ac:spMk id="43" creationId="{44B8650B-3FE7-9E70-99DA-8A878EBFF89C}"/>
          </ac:spMkLst>
        </pc:spChg>
        <pc:picChg chg="mod">
          <ac:chgData name="Stephanie Le" userId="7d3a304b-daf9-4cea-8c72-e4d4fbbcdbe5" providerId="ADAL" clId="{F48202DF-7289-4924-AD72-430FCA2EE62A}" dt="2023-01-27T15:16:31.408" v="1571" actId="170"/>
          <ac:picMkLst>
            <pc:docMk/>
            <pc:sldMk cId="962904885" sldId="299"/>
            <ac:picMk id="3" creationId="{E1E2CB9F-7FDD-4498-572E-8ED518C10F26}"/>
          </ac:picMkLst>
        </pc:picChg>
        <pc:picChg chg="mod">
          <ac:chgData name="Stephanie Le" userId="7d3a304b-daf9-4cea-8c72-e4d4fbbcdbe5" providerId="ADAL" clId="{F48202DF-7289-4924-AD72-430FCA2EE62A}" dt="2023-01-27T14:38:10.236" v="667" actId="1076"/>
          <ac:picMkLst>
            <pc:docMk/>
            <pc:sldMk cId="962904885" sldId="299"/>
            <ac:picMk id="5" creationId="{3B2B2A38-9416-73E1-A821-E316E548BE9B}"/>
          </ac:picMkLst>
        </pc:picChg>
        <pc:picChg chg="mod">
          <ac:chgData name="Stephanie Le" userId="7d3a304b-daf9-4cea-8c72-e4d4fbbcdbe5" providerId="ADAL" clId="{F48202DF-7289-4924-AD72-430FCA2EE62A}" dt="2023-01-27T14:28:08.304" v="342" actId="1076"/>
          <ac:picMkLst>
            <pc:docMk/>
            <pc:sldMk cId="962904885" sldId="299"/>
            <ac:picMk id="24" creationId="{A1B8B57C-2E14-086C-414A-42BFD7C23BB6}"/>
          </ac:picMkLst>
        </pc:picChg>
        <pc:cxnChg chg="mod">
          <ac:chgData name="Stephanie Le" userId="7d3a304b-daf9-4cea-8c72-e4d4fbbcdbe5" providerId="ADAL" clId="{F48202DF-7289-4924-AD72-430FCA2EE62A}" dt="2023-01-27T14:37:50.299" v="664" actId="14100"/>
          <ac:cxnSpMkLst>
            <pc:docMk/>
            <pc:sldMk cId="962904885" sldId="299"/>
            <ac:cxnSpMk id="8" creationId="{282C9E27-C208-B6F5-7442-BBF4AB3D3C38}"/>
          </ac:cxnSpMkLst>
        </pc:cxnChg>
        <pc:cxnChg chg="mod">
          <ac:chgData name="Stephanie Le" userId="7d3a304b-daf9-4cea-8c72-e4d4fbbcdbe5" providerId="ADAL" clId="{F48202DF-7289-4924-AD72-430FCA2EE62A}" dt="2023-01-27T14:38:10.236" v="667" actId="1076"/>
          <ac:cxnSpMkLst>
            <pc:docMk/>
            <pc:sldMk cId="962904885" sldId="299"/>
            <ac:cxnSpMk id="27" creationId="{9C052660-EFD5-AB04-20C3-6D05AA5ECAAE}"/>
          </ac:cxnSpMkLst>
        </pc:cxnChg>
      </pc:sldChg>
      <pc:sldChg chg="modSp mod modAnim">
        <pc:chgData name="Stephanie Le" userId="7d3a304b-daf9-4cea-8c72-e4d4fbbcdbe5" providerId="ADAL" clId="{F48202DF-7289-4924-AD72-430FCA2EE62A}" dt="2023-02-16T14:07:26.933" v="5178"/>
        <pc:sldMkLst>
          <pc:docMk/>
          <pc:sldMk cId="3583506749" sldId="305"/>
        </pc:sldMkLst>
        <pc:spChg chg="mod">
          <ac:chgData name="Stephanie Le" userId="7d3a304b-daf9-4cea-8c72-e4d4fbbcdbe5" providerId="ADAL" clId="{F48202DF-7289-4924-AD72-430FCA2EE62A}" dt="2023-01-27T15:15:53.407" v="1559" actId="14100"/>
          <ac:spMkLst>
            <pc:docMk/>
            <pc:sldMk cId="3583506749" sldId="305"/>
            <ac:spMk id="2" creationId="{D74C646C-C3D3-57AE-C87F-3ACBDE5A8CC3}"/>
          </ac:spMkLst>
        </pc:spChg>
        <pc:spChg chg="mod">
          <ac:chgData name="Stephanie Le" userId="7d3a304b-daf9-4cea-8c72-e4d4fbbcdbe5" providerId="ADAL" clId="{F48202DF-7289-4924-AD72-430FCA2EE62A}" dt="2023-01-27T15:15:56.500" v="1560" actId="20577"/>
          <ac:spMkLst>
            <pc:docMk/>
            <pc:sldMk cId="3583506749" sldId="305"/>
            <ac:spMk id="19" creationId="{B5CDD7D5-9544-EA99-8CBA-37CA58A1BAE0}"/>
          </ac:spMkLst>
        </pc:spChg>
        <pc:spChg chg="mod">
          <ac:chgData name="Stephanie Le" userId="7d3a304b-daf9-4cea-8c72-e4d4fbbcdbe5" providerId="ADAL" clId="{F48202DF-7289-4924-AD72-430FCA2EE62A}" dt="2023-01-27T15:16:01.239" v="1562" actId="20577"/>
          <ac:spMkLst>
            <pc:docMk/>
            <pc:sldMk cId="3583506749" sldId="305"/>
            <ac:spMk id="20" creationId="{C5304CA1-976E-050A-1419-F59391C8C895}"/>
          </ac:spMkLst>
        </pc:spChg>
        <pc:spChg chg="mod">
          <ac:chgData name="Stephanie Le" userId="7d3a304b-daf9-4cea-8c72-e4d4fbbcdbe5" providerId="ADAL" clId="{F48202DF-7289-4924-AD72-430FCA2EE62A}" dt="2023-01-26T16:19:54.697" v="128" actId="1076"/>
          <ac:spMkLst>
            <pc:docMk/>
            <pc:sldMk cId="3583506749" sldId="305"/>
            <ac:spMk id="21" creationId="{BC0C6DB3-F06D-E9FC-18F8-DF1052DA365B}"/>
          </ac:spMkLst>
        </pc:spChg>
        <pc:spChg chg="mod">
          <ac:chgData name="Stephanie Le" userId="7d3a304b-daf9-4cea-8c72-e4d4fbbcdbe5" providerId="ADAL" clId="{F48202DF-7289-4924-AD72-430FCA2EE62A}" dt="2023-01-26T16:19:54.697" v="128" actId="1076"/>
          <ac:spMkLst>
            <pc:docMk/>
            <pc:sldMk cId="3583506749" sldId="305"/>
            <ac:spMk id="23" creationId="{8642F753-DCCF-0FEF-8C8E-F14AAE20FC87}"/>
          </ac:spMkLst>
        </pc:spChg>
        <pc:spChg chg="mod">
          <ac:chgData name="Stephanie Le" userId="7d3a304b-daf9-4cea-8c72-e4d4fbbcdbe5" providerId="ADAL" clId="{F48202DF-7289-4924-AD72-430FCA2EE62A}" dt="2023-01-26T16:19:54.697" v="128" actId="1076"/>
          <ac:spMkLst>
            <pc:docMk/>
            <pc:sldMk cId="3583506749" sldId="305"/>
            <ac:spMk id="24" creationId="{FE03C626-2D7B-3A70-20D1-88E773C56F06}"/>
          </ac:spMkLst>
        </pc:spChg>
        <pc:picChg chg="mod">
          <ac:chgData name="Stephanie Le" userId="7d3a304b-daf9-4cea-8c72-e4d4fbbcdbe5" providerId="ADAL" clId="{F48202DF-7289-4924-AD72-430FCA2EE62A}" dt="2023-01-26T16:20:04.328" v="131" actId="1076"/>
          <ac:picMkLst>
            <pc:docMk/>
            <pc:sldMk cId="3583506749" sldId="305"/>
            <ac:picMk id="3" creationId="{2CE249D6-C1D3-871B-1D87-9DDE920F8B64}"/>
          </ac:picMkLst>
        </pc:picChg>
        <pc:picChg chg="mod">
          <ac:chgData name="Stephanie Le" userId="7d3a304b-daf9-4cea-8c72-e4d4fbbcdbe5" providerId="ADAL" clId="{F48202DF-7289-4924-AD72-430FCA2EE62A}" dt="2023-01-26T16:19:58.840" v="129" actId="1076"/>
          <ac:picMkLst>
            <pc:docMk/>
            <pc:sldMk cId="3583506749" sldId="305"/>
            <ac:picMk id="27" creationId="{B67594AD-EDBC-54BC-333B-1035A3A87EDC}"/>
          </ac:picMkLst>
        </pc:picChg>
        <pc:cxnChg chg="mod">
          <ac:chgData name="Stephanie Le" userId="7d3a304b-daf9-4cea-8c72-e4d4fbbcdbe5" providerId="ADAL" clId="{F48202DF-7289-4924-AD72-430FCA2EE62A}" dt="2023-01-26T16:19:54.697" v="128" actId="1076"/>
          <ac:cxnSpMkLst>
            <pc:docMk/>
            <pc:sldMk cId="3583506749" sldId="305"/>
            <ac:cxnSpMk id="22" creationId="{4EF1DCFD-B189-3BD4-F982-F84125D8D49F}"/>
          </ac:cxnSpMkLst>
        </pc:cxnChg>
      </pc:sldChg>
      <pc:sldChg chg="modSp mod">
        <pc:chgData name="Stephanie Le" userId="7d3a304b-daf9-4cea-8c72-e4d4fbbcdbe5" providerId="ADAL" clId="{F48202DF-7289-4924-AD72-430FCA2EE62A}" dt="2023-01-27T15:23:23.838" v="1875" actId="113"/>
        <pc:sldMkLst>
          <pc:docMk/>
          <pc:sldMk cId="2655085303" sldId="310"/>
        </pc:sldMkLst>
        <pc:spChg chg="mod ord">
          <ac:chgData name="Stephanie Le" userId="7d3a304b-daf9-4cea-8c72-e4d4fbbcdbe5" providerId="ADAL" clId="{F48202DF-7289-4924-AD72-430FCA2EE62A}" dt="2023-01-27T15:23:23.838" v="1875" actId="113"/>
          <ac:spMkLst>
            <pc:docMk/>
            <pc:sldMk cId="2655085303" sldId="310"/>
            <ac:spMk id="2" creationId="{D74C646C-C3D3-57AE-C87F-3ACBDE5A8CC3}"/>
          </ac:spMkLst>
        </pc:spChg>
        <pc:picChg chg="mod">
          <ac:chgData name="Stephanie Le" userId="7d3a304b-daf9-4cea-8c72-e4d4fbbcdbe5" providerId="ADAL" clId="{F48202DF-7289-4924-AD72-430FCA2EE62A}" dt="2023-01-27T14:25:58.182" v="285" actId="1076"/>
          <ac:picMkLst>
            <pc:docMk/>
            <pc:sldMk cId="2655085303" sldId="310"/>
            <ac:picMk id="5" creationId="{14198CE8-2331-9136-7F93-8E95CD62DF03}"/>
          </ac:picMkLst>
        </pc:picChg>
      </pc:sldChg>
      <pc:sldChg chg="addSp delSp modSp mod setBg setClrOvrMap">
        <pc:chgData name="Stephanie Le" userId="7d3a304b-daf9-4cea-8c72-e4d4fbbcdbe5" providerId="ADAL" clId="{F48202DF-7289-4924-AD72-430FCA2EE62A}" dt="2023-01-27T15:28:04.604" v="2248" actId="26606"/>
        <pc:sldMkLst>
          <pc:docMk/>
          <pc:sldMk cId="3817719150" sldId="311"/>
        </pc:sldMkLst>
        <pc:spChg chg="mod">
          <ac:chgData name="Stephanie Le" userId="7d3a304b-daf9-4cea-8c72-e4d4fbbcdbe5" providerId="ADAL" clId="{F48202DF-7289-4924-AD72-430FCA2EE62A}" dt="2023-01-27T15:28:04.604" v="2248" actId="26606"/>
          <ac:spMkLst>
            <pc:docMk/>
            <pc:sldMk cId="3817719150" sldId="311"/>
            <ac:spMk id="2" creationId="{D912204F-E954-FCF9-948D-E68C0E5180F0}"/>
          </ac:spMkLst>
        </pc:spChg>
        <pc:spChg chg="add del">
          <ac:chgData name="Stephanie Le" userId="7d3a304b-daf9-4cea-8c72-e4d4fbbcdbe5" providerId="ADAL" clId="{F48202DF-7289-4924-AD72-430FCA2EE62A}" dt="2023-01-27T15:28:04.604" v="2248" actId="26606"/>
          <ac:spMkLst>
            <pc:docMk/>
            <pc:sldMk cId="3817719150" sldId="311"/>
            <ac:spMk id="21" creationId="{E49CC64F-7275-4E33-961B-0C5CDC439875}"/>
          </ac:spMkLst>
        </pc:spChg>
        <pc:spChg chg="add del">
          <ac:chgData name="Stephanie Le" userId="7d3a304b-daf9-4cea-8c72-e4d4fbbcdbe5" providerId="ADAL" clId="{F48202DF-7289-4924-AD72-430FCA2EE62A}" dt="2023-01-27T15:27:43.387" v="2233" actId="26606"/>
          <ac:spMkLst>
            <pc:docMk/>
            <pc:sldMk cId="3817719150" sldId="311"/>
            <ac:spMk id="26" creationId="{2A8AA5BC-4F7A-4226-8F99-6D824B226A97}"/>
          </ac:spMkLst>
        </pc:spChg>
        <pc:spChg chg="add del">
          <ac:chgData name="Stephanie Le" userId="7d3a304b-daf9-4cea-8c72-e4d4fbbcdbe5" providerId="ADAL" clId="{F48202DF-7289-4924-AD72-430FCA2EE62A}" dt="2023-01-27T15:27:24.716" v="2221" actId="26606"/>
          <ac:spMkLst>
            <pc:docMk/>
            <pc:sldMk cId="3817719150" sldId="311"/>
            <ac:spMk id="27" creationId="{37C89E4B-3C9F-44B9-8B86-D9E3D112D8EC}"/>
          </ac:spMkLst>
        </pc:spChg>
        <pc:spChg chg="add del">
          <ac:chgData name="Stephanie Le" userId="7d3a304b-daf9-4cea-8c72-e4d4fbbcdbe5" providerId="ADAL" clId="{F48202DF-7289-4924-AD72-430FCA2EE62A}" dt="2023-01-27T15:27:43.387" v="2233" actId="26606"/>
          <ac:spMkLst>
            <pc:docMk/>
            <pc:sldMk cId="3817719150" sldId="311"/>
            <ac:spMk id="30" creationId="{5BC87C3E-1040-4EE4-9BDB-9537F7A1B335}"/>
          </ac:spMkLst>
        </pc:spChg>
        <pc:spChg chg="add del">
          <ac:chgData name="Stephanie Le" userId="7d3a304b-daf9-4cea-8c72-e4d4fbbcdbe5" providerId="ADAL" clId="{F48202DF-7289-4924-AD72-430FCA2EE62A}" dt="2023-01-27T15:27:29.485" v="2223" actId="26606"/>
          <ac:spMkLst>
            <pc:docMk/>
            <pc:sldMk cId="3817719150" sldId="311"/>
            <ac:spMk id="34" creationId="{87CC2527-562A-4F69-B487-4371E5B243E7}"/>
          </ac:spMkLst>
        </pc:spChg>
        <pc:spChg chg="add del">
          <ac:chgData name="Stephanie Le" userId="7d3a304b-daf9-4cea-8c72-e4d4fbbcdbe5" providerId="ADAL" clId="{F48202DF-7289-4924-AD72-430FCA2EE62A}" dt="2023-01-27T15:27:38.099" v="2225" actId="26606"/>
          <ac:spMkLst>
            <pc:docMk/>
            <pc:sldMk cId="3817719150" sldId="311"/>
            <ac:spMk id="38" creationId="{37C89E4B-3C9F-44B9-8B86-D9E3D112D8EC}"/>
          </ac:spMkLst>
        </pc:spChg>
        <pc:spChg chg="add del">
          <ac:chgData name="Stephanie Le" userId="7d3a304b-daf9-4cea-8c72-e4d4fbbcdbe5" providerId="ADAL" clId="{F48202DF-7289-4924-AD72-430FCA2EE62A}" dt="2023-01-27T15:27:40.308" v="2227" actId="26606"/>
          <ac:spMkLst>
            <pc:docMk/>
            <pc:sldMk cId="3817719150" sldId="311"/>
            <ac:spMk id="42" creationId="{C1DD1A8A-57D5-4A81-AD04-532B043C5611}"/>
          </ac:spMkLst>
        </pc:spChg>
        <pc:spChg chg="add del">
          <ac:chgData name="Stephanie Le" userId="7d3a304b-daf9-4cea-8c72-e4d4fbbcdbe5" providerId="ADAL" clId="{F48202DF-7289-4924-AD72-430FCA2EE62A}" dt="2023-01-27T15:27:40.308" v="2227" actId="26606"/>
          <ac:spMkLst>
            <pc:docMk/>
            <pc:sldMk cId="3817719150" sldId="311"/>
            <ac:spMk id="44" creationId="{007891EC-4501-44ED-A8C8-B11B6DB767AB}"/>
          </ac:spMkLst>
        </pc:spChg>
        <pc:spChg chg="add del">
          <ac:chgData name="Stephanie Le" userId="7d3a304b-daf9-4cea-8c72-e4d4fbbcdbe5" providerId="ADAL" clId="{F48202DF-7289-4924-AD72-430FCA2EE62A}" dt="2023-01-27T15:27:40.787" v="2229" actId="26606"/>
          <ac:spMkLst>
            <pc:docMk/>
            <pc:sldMk cId="3817719150" sldId="311"/>
            <ac:spMk id="46" creationId="{C1DD1A8A-57D5-4A81-AD04-532B043C5611}"/>
          </ac:spMkLst>
        </pc:spChg>
        <pc:spChg chg="add del">
          <ac:chgData name="Stephanie Le" userId="7d3a304b-daf9-4cea-8c72-e4d4fbbcdbe5" providerId="ADAL" clId="{F48202DF-7289-4924-AD72-430FCA2EE62A}" dt="2023-01-27T15:27:40.787" v="2229" actId="26606"/>
          <ac:spMkLst>
            <pc:docMk/>
            <pc:sldMk cId="3817719150" sldId="311"/>
            <ac:spMk id="48" creationId="{007891EC-4501-44ED-A8C8-B11B6DB767AB}"/>
          </ac:spMkLst>
        </pc:spChg>
        <pc:spChg chg="add del">
          <ac:chgData name="Stephanie Le" userId="7d3a304b-daf9-4cea-8c72-e4d4fbbcdbe5" providerId="ADAL" clId="{F48202DF-7289-4924-AD72-430FCA2EE62A}" dt="2023-01-27T15:27:42.092" v="2231" actId="26606"/>
          <ac:spMkLst>
            <pc:docMk/>
            <pc:sldMk cId="3817719150" sldId="311"/>
            <ac:spMk id="50" creationId="{C1DD1A8A-57D5-4A81-AD04-532B043C5611}"/>
          </ac:spMkLst>
        </pc:spChg>
        <pc:spChg chg="add del">
          <ac:chgData name="Stephanie Le" userId="7d3a304b-daf9-4cea-8c72-e4d4fbbcdbe5" providerId="ADAL" clId="{F48202DF-7289-4924-AD72-430FCA2EE62A}" dt="2023-01-27T15:27:42.092" v="2231" actId="26606"/>
          <ac:spMkLst>
            <pc:docMk/>
            <pc:sldMk cId="3817719150" sldId="311"/>
            <ac:spMk id="52" creationId="{007891EC-4501-44ED-A8C8-B11B6DB767AB}"/>
          </ac:spMkLst>
        </pc:spChg>
        <pc:spChg chg="add del">
          <ac:chgData name="Stephanie Le" userId="7d3a304b-daf9-4cea-8c72-e4d4fbbcdbe5" providerId="ADAL" clId="{F48202DF-7289-4924-AD72-430FCA2EE62A}" dt="2023-01-27T15:27:43.876" v="2235" actId="26606"/>
          <ac:spMkLst>
            <pc:docMk/>
            <pc:sldMk cId="3817719150" sldId="311"/>
            <ac:spMk id="56" creationId="{2A8AA5BC-4F7A-4226-8F99-6D824B226A97}"/>
          </ac:spMkLst>
        </pc:spChg>
        <pc:spChg chg="add del">
          <ac:chgData name="Stephanie Le" userId="7d3a304b-daf9-4cea-8c72-e4d4fbbcdbe5" providerId="ADAL" clId="{F48202DF-7289-4924-AD72-430FCA2EE62A}" dt="2023-01-27T15:27:43.876" v="2235" actId="26606"/>
          <ac:spMkLst>
            <pc:docMk/>
            <pc:sldMk cId="3817719150" sldId="311"/>
            <ac:spMk id="57" creationId="{3E5445C6-DD42-4979-86FF-03730E8C6DB0}"/>
          </ac:spMkLst>
        </pc:spChg>
        <pc:spChg chg="add del">
          <ac:chgData name="Stephanie Le" userId="7d3a304b-daf9-4cea-8c72-e4d4fbbcdbe5" providerId="ADAL" clId="{F48202DF-7289-4924-AD72-430FCA2EE62A}" dt="2023-01-27T15:27:44.756" v="2237" actId="26606"/>
          <ac:spMkLst>
            <pc:docMk/>
            <pc:sldMk cId="3817719150" sldId="311"/>
            <ac:spMk id="60" creationId="{2A8AA5BC-4F7A-4226-8F99-6D824B226A97}"/>
          </ac:spMkLst>
        </pc:spChg>
        <pc:spChg chg="add del">
          <ac:chgData name="Stephanie Le" userId="7d3a304b-daf9-4cea-8c72-e4d4fbbcdbe5" providerId="ADAL" clId="{F48202DF-7289-4924-AD72-430FCA2EE62A}" dt="2023-01-27T15:27:44.756" v="2237" actId="26606"/>
          <ac:spMkLst>
            <pc:docMk/>
            <pc:sldMk cId="3817719150" sldId="311"/>
            <ac:spMk id="62" creationId="{5BC87C3E-1040-4EE4-9BDB-9537F7A1B335}"/>
          </ac:spMkLst>
        </pc:spChg>
        <pc:spChg chg="add del">
          <ac:chgData name="Stephanie Le" userId="7d3a304b-daf9-4cea-8c72-e4d4fbbcdbe5" providerId="ADAL" clId="{F48202DF-7289-4924-AD72-430FCA2EE62A}" dt="2023-01-27T15:27:44.756" v="2237" actId="26606"/>
          <ac:spMkLst>
            <pc:docMk/>
            <pc:sldMk cId="3817719150" sldId="311"/>
            <ac:spMk id="64" creationId="{054EEF01-190A-468F-A13C-CD98AC1C7D64}"/>
          </ac:spMkLst>
        </pc:spChg>
        <pc:spChg chg="add del">
          <ac:chgData name="Stephanie Le" userId="7d3a304b-daf9-4cea-8c72-e4d4fbbcdbe5" providerId="ADAL" clId="{F48202DF-7289-4924-AD72-430FCA2EE62A}" dt="2023-01-27T15:27:46.445" v="2239" actId="26606"/>
          <ac:spMkLst>
            <pc:docMk/>
            <pc:sldMk cId="3817719150" sldId="311"/>
            <ac:spMk id="66" creationId="{C27D7A02-907B-496F-BA7E-AA3780733CA7}"/>
          </ac:spMkLst>
        </pc:spChg>
        <pc:spChg chg="add del">
          <ac:chgData name="Stephanie Le" userId="7d3a304b-daf9-4cea-8c72-e4d4fbbcdbe5" providerId="ADAL" clId="{F48202DF-7289-4924-AD72-430FCA2EE62A}" dt="2023-01-27T15:27:46.445" v="2239" actId="26606"/>
          <ac:spMkLst>
            <pc:docMk/>
            <pc:sldMk cId="3817719150" sldId="311"/>
            <ac:spMk id="67" creationId="{0FBA5268-0AE7-4CAD-9537-D0EB09E76406}"/>
          </ac:spMkLst>
        </pc:spChg>
        <pc:spChg chg="add del">
          <ac:chgData name="Stephanie Le" userId="7d3a304b-daf9-4cea-8c72-e4d4fbbcdbe5" providerId="ADAL" clId="{F48202DF-7289-4924-AD72-430FCA2EE62A}" dt="2023-01-27T15:27:46.445" v="2239" actId="26606"/>
          <ac:spMkLst>
            <pc:docMk/>
            <pc:sldMk cId="3817719150" sldId="311"/>
            <ac:spMk id="68" creationId="{088D065B-39DA-4077-B9CF-E489CE4C0169}"/>
          </ac:spMkLst>
        </pc:spChg>
        <pc:spChg chg="add del">
          <ac:chgData name="Stephanie Le" userId="7d3a304b-daf9-4cea-8c72-e4d4fbbcdbe5" providerId="ADAL" clId="{F48202DF-7289-4924-AD72-430FCA2EE62A}" dt="2023-01-27T15:27:52.348" v="2241" actId="26606"/>
          <ac:spMkLst>
            <pc:docMk/>
            <pc:sldMk cId="3817719150" sldId="311"/>
            <ac:spMk id="70" creationId="{C475749F-F487-4EFB-ABC7-C1359590EB76}"/>
          </ac:spMkLst>
        </pc:spChg>
        <pc:spChg chg="add del">
          <ac:chgData name="Stephanie Le" userId="7d3a304b-daf9-4cea-8c72-e4d4fbbcdbe5" providerId="ADAL" clId="{F48202DF-7289-4924-AD72-430FCA2EE62A}" dt="2023-01-27T15:27:52.348" v="2241" actId="26606"/>
          <ac:spMkLst>
            <pc:docMk/>
            <pc:sldMk cId="3817719150" sldId="311"/>
            <ac:spMk id="71" creationId="{16D6FAA8-41A5-46EA-A8AB-E9D2754A6F32}"/>
          </ac:spMkLst>
        </pc:spChg>
        <pc:spChg chg="add del">
          <ac:chgData name="Stephanie Le" userId="7d3a304b-daf9-4cea-8c72-e4d4fbbcdbe5" providerId="ADAL" clId="{F48202DF-7289-4924-AD72-430FCA2EE62A}" dt="2023-01-27T15:27:58.084" v="2243" actId="26606"/>
          <ac:spMkLst>
            <pc:docMk/>
            <pc:sldMk cId="3817719150" sldId="311"/>
            <ac:spMk id="73" creationId="{526E0BFB-CDF1-4990-8C11-AC849311E0A8}"/>
          </ac:spMkLst>
        </pc:spChg>
        <pc:spChg chg="add del">
          <ac:chgData name="Stephanie Le" userId="7d3a304b-daf9-4cea-8c72-e4d4fbbcdbe5" providerId="ADAL" clId="{F48202DF-7289-4924-AD72-430FCA2EE62A}" dt="2023-01-27T15:27:58.084" v="2243" actId="26606"/>
          <ac:spMkLst>
            <pc:docMk/>
            <pc:sldMk cId="3817719150" sldId="311"/>
            <ac:spMk id="75" creationId="{6069A1F8-9BEB-4786-9694-FC48B2D75D21}"/>
          </ac:spMkLst>
        </pc:spChg>
        <pc:spChg chg="add del">
          <ac:chgData name="Stephanie Le" userId="7d3a304b-daf9-4cea-8c72-e4d4fbbcdbe5" providerId="ADAL" clId="{F48202DF-7289-4924-AD72-430FCA2EE62A}" dt="2023-01-27T15:27:58.084" v="2243" actId="26606"/>
          <ac:spMkLst>
            <pc:docMk/>
            <pc:sldMk cId="3817719150" sldId="311"/>
            <ac:spMk id="76" creationId="{AF2F604E-43BE-4DC3-B983-E071523364F8}"/>
          </ac:spMkLst>
        </pc:spChg>
        <pc:spChg chg="add del">
          <ac:chgData name="Stephanie Le" userId="7d3a304b-daf9-4cea-8c72-e4d4fbbcdbe5" providerId="ADAL" clId="{F48202DF-7289-4924-AD72-430FCA2EE62A}" dt="2023-01-27T15:27:58.084" v="2243" actId="26606"/>
          <ac:spMkLst>
            <pc:docMk/>
            <pc:sldMk cId="3817719150" sldId="311"/>
            <ac:spMk id="77" creationId="{08C9B587-E65E-4B52-B37C-ABEBB6E87928}"/>
          </ac:spMkLst>
        </pc:spChg>
        <pc:spChg chg="add del">
          <ac:chgData name="Stephanie Le" userId="7d3a304b-daf9-4cea-8c72-e4d4fbbcdbe5" providerId="ADAL" clId="{F48202DF-7289-4924-AD72-430FCA2EE62A}" dt="2023-01-27T15:28:00.596" v="2245" actId="26606"/>
          <ac:spMkLst>
            <pc:docMk/>
            <pc:sldMk cId="3817719150" sldId="311"/>
            <ac:spMk id="79" creationId="{6CCA5F87-1D1E-45CB-8D83-FC7EEFAD9935}"/>
          </ac:spMkLst>
        </pc:spChg>
        <pc:spChg chg="add del">
          <ac:chgData name="Stephanie Le" userId="7d3a304b-daf9-4cea-8c72-e4d4fbbcdbe5" providerId="ADAL" clId="{F48202DF-7289-4924-AD72-430FCA2EE62A}" dt="2023-01-27T15:28:00.596" v="2245" actId="26606"/>
          <ac:spMkLst>
            <pc:docMk/>
            <pc:sldMk cId="3817719150" sldId="311"/>
            <ac:spMk id="81" creationId="{7CCFC2C6-6238-4A2F-93DE-2ADF74AF635E}"/>
          </ac:spMkLst>
        </pc:spChg>
        <pc:spChg chg="add del">
          <ac:chgData name="Stephanie Le" userId="7d3a304b-daf9-4cea-8c72-e4d4fbbcdbe5" providerId="ADAL" clId="{F48202DF-7289-4924-AD72-430FCA2EE62A}" dt="2023-01-27T15:28:00.596" v="2245" actId="26606"/>
          <ac:spMkLst>
            <pc:docMk/>
            <pc:sldMk cId="3817719150" sldId="311"/>
            <ac:spMk id="82" creationId="{AF2F604E-43BE-4DC3-B983-E071523364F8}"/>
          </ac:spMkLst>
        </pc:spChg>
        <pc:spChg chg="add del">
          <ac:chgData name="Stephanie Le" userId="7d3a304b-daf9-4cea-8c72-e4d4fbbcdbe5" providerId="ADAL" clId="{F48202DF-7289-4924-AD72-430FCA2EE62A}" dt="2023-01-27T15:28:00.596" v="2245" actId="26606"/>
          <ac:spMkLst>
            <pc:docMk/>
            <pc:sldMk cId="3817719150" sldId="311"/>
            <ac:spMk id="83" creationId="{08C9B587-E65E-4B52-B37C-ABEBB6E87928}"/>
          </ac:spMkLst>
        </pc:spChg>
        <pc:spChg chg="add del">
          <ac:chgData name="Stephanie Le" userId="7d3a304b-daf9-4cea-8c72-e4d4fbbcdbe5" providerId="ADAL" clId="{F48202DF-7289-4924-AD72-430FCA2EE62A}" dt="2023-01-27T15:28:04.597" v="2247" actId="26606"/>
          <ac:spMkLst>
            <pc:docMk/>
            <pc:sldMk cId="3817719150" sldId="311"/>
            <ac:spMk id="85" creationId="{E91DC736-0EF8-4F87-9146-EBF1D2EE4D3D}"/>
          </ac:spMkLst>
        </pc:spChg>
        <pc:spChg chg="add del">
          <ac:chgData name="Stephanie Le" userId="7d3a304b-daf9-4cea-8c72-e4d4fbbcdbe5" providerId="ADAL" clId="{F48202DF-7289-4924-AD72-430FCA2EE62A}" dt="2023-01-27T15:28:04.597" v="2247" actId="26606"/>
          <ac:spMkLst>
            <pc:docMk/>
            <pc:sldMk cId="3817719150" sldId="311"/>
            <ac:spMk id="87" creationId="{097CD68E-23E3-4007-8847-CD0944C4F7BE}"/>
          </ac:spMkLst>
        </pc:spChg>
        <pc:spChg chg="add del">
          <ac:chgData name="Stephanie Le" userId="7d3a304b-daf9-4cea-8c72-e4d4fbbcdbe5" providerId="ADAL" clId="{F48202DF-7289-4924-AD72-430FCA2EE62A}" dt="2023-01-27T15:28:04.597" v="2247" actId="26606"/>
          <ac:spMkLst>
            <pc:docMk/>
            <pc:sldMk cId="3817719150" sldId="311"/>
            <ac:spMk id="88" creationId="{AF2F604E-43BE-4DC3-B983-E071523364F8}"/>
          </ac:spMkLst>
        </pc:spChg>
        <pc:spChg chg="add del">
          <ac:chgData name="Stephanie Le" userId="7d3a304b-daf9-4cea-8c72-e4d4fbbcdbe5" providerId="ADAL" clId="{F48202DF-7289-4924-AD72-430FCA2EE62A}" dt="2023-01-27T15:28:04.597" v="2247" actId="26606"/>
          <ac:spMkLst>
            <pc:docMk/>
            <pc:sldMk cId="3817719150" sldId="311"/>
            <ac:spMk id="89" creationId="{08C9B587-E65E-4B52-B37C-ABEBB6E87928}"/>
          </ac:spMkLst>
        </pc:spChg>
        <pc:spChg chg="add">
          <ac:chgData name="Stephanie Le" userId="7d3a304b-daf9-4cea-8c72-e4d4fbbcdbe5" providerId="ADAL" clId="{F48202DF-7289-4924-AD72-430FCA2EE62A}" dt="2023-01-27T15:28:04.604" v="2248" actId="26606"/>
          <ac:spMkLst>
            <pc:docMk/>
            <pc:sldMk cId="3817719150" sldId="311"/>
            <ac:spMk id="91" creationId="{6CCA5F87-1D1E-45CB-8D83-FC7EEFAD9935}"/>
          </ac:spMkLst>
        </pc:spChg>
        <pc:spChg chg="add">
          <ac:chgData name="Stephanie Le" userId="7d3a304b-daf9-4cea-8c72-e4d4fbbcdbe5" providerId="ADAL" clId="{F48202DF-7289-4924-AD72-430FCA2EE62A}" dt="2023-01-27T15:28:04.604" v="2248" actId="26606"/>
          <ac:spMkLst>
            <pc:docMk/>
            <pc:sldMk cId="3817719150" sldId="311"/>
            <ac:spMk id="93" creationId="{7CCFC2C6-6238-4A2F-93DE-2ADF74AF635E}"/>
          </ac:spMkLst>
        </pc:spChg>
        <pc:spChg chg="add">
          <ac:chgData name="Stephanie Le" userId="7d3a304b-daf9-4cea-8c72-e4d4fbbcdbe5" providerId="ADAL" clId="{F48202DF-7289-4924-AD72-430FCA2EE62A}" dt="2023-01-27T15:28:04.604" v="2248" actId="26606"/>
          <ac:spMkLst>
            <pc:docMk/>
            <pc:sldMk cId="3817719150" sldId="311"/>
            <ac:spMk id="94" creationId="{AF2F604E-43BE-4DC3-B983-E071523364F8}"/>
          </ac:spMkLst>
        </pc:spChg>
        <pc:spChg chg="add">
          <ac:chgData name="Stephanie Le" userId="7d3a304b-daf9-4cea-8c72-e4d4fbbcdbe5" providerId="ADAL" clId="{F48202DF-7289-4924-AD72-430FCA2EE62A}" dt="2023-01-27T15:28:04.604" v="2248" actId="26606"/>
          <ac:spMkLst>
            <pc:docMk/>
            <pc:sldMk cId="3817719150" sldId="311"/>
            <ac:spMk id="95" creationId="{08C9B587-E65E-4B52-B37C-ABEBB6E87928}"/>
          </ac:spMkLst>
        </pc:spChg>
        <pc:picChg chg="del">
          <ac:chgData name="Stephanie Le" userId="7d3a304b-daf9-4cea-8c72-e4d4fbbcdbe5" providerId="ADAL" clId="{F48202DF-7289-4924-AD72-430FCA2EE62A}" dt="2023-01-27T15:26:57.069" v="2219" actId="478"/>
          <ac:picMkLst>
            <pc:docMk/>
            <pc:sldMk cId="3817719150" sldId="311"/>
            <ac:picMk id="22" creationId="{FAB44D15-932E-7863-08A2-514969EB088D}"/>
          </ac:picMkLst>
        </pc:picChg>
        <pc:picChg chg="add del">
          <ac:chgData name="Stephanie Le" userId="7d3a304b-daf9-4cea-8c72-e4d4fbbcdbe5" providerId="ADAL" clId="{F48202DF-7289-4924-AD72-430FCA2EE62A}" dt="2023-01-27T15:27:24.716" v="2221" actId="26606"/>
          <ac:picMkLst>
            <pc:docMk/>
            <pc:sldMk cId="3817719150" sldId="311"/>
            <ac:picMk id="23" creationId="{339A0845-9802-F919-4B2F-790A10DC878B}"/>
          </ac:picMkLst>
        </pc:picChg>
        <pc:picChg chg="add del">
          <ac:chgData name="Stephanie Le" userId="7d3a304b-daf9-4cea-8c72-e4d4fbbcdbe5" providerId="ADAL" clId="{F48202DF-7289-4924-AD72-430FCA2EE62A}" dt="2023-01-27T15:27:29.485" v="2223" actId="26606"/>
          <ac:picMkLst>
            <pc:docMk/>
            <pc:sldMk cId="3817719150" sldId="311"/>
            <ac:picMk id="33" creationId="{C2BADB8E-6169-1B7C-4E0F-29589D2C2A0B}"/>
          </ac:picMkLst>
        </pc:picChg>
        <pc:picChg chg="add del">
          <ac:chgData name="Stephanie Le" userId="7d3a304b-daf9-4cea-8c72-e4d4fbbcdbe5" providerId="ADAL" clId="{F48202DF-7289-4924-AD72-430FCA2EE62A}" dt="2023-01-27T15:27:38.099" v="2225" actId="26606"/>
          <ac:picMkLst>
            <pc:docMk/>
            <pc:sldMk cId="3817719150" sldId="311"/>
            <ac:picMk id="37" creationId="{339A0845-9802-F919-4B2F-790A10DC878B}"/>
          </ac:picMkLst>
        </pc:picChg>
        <pc:picChg chg="add del">
          <ac:chgData name="Stephanie Le" userId="7d3a304b-daf9-4cea-8c72-e4d4fbbcdbe5" providerId="ADAL" clId="{F48202DF-7289-4924-AD72-430FCA2EE62A}" dt="2023-01-27T15:27:40.308" v="2227" actId="26606"/>
          <ac:picMkLst>
            <pc:docMk/>
            <pc:sldMk cId="3817719150" sldId="311"/>
            <ac:picMk id="43" creationId="{31F93BE5-7EE4-8457-FA4E-456538AE79E2}"/>
          </ac:picMkLst>
        </pc:picChg>
        <pc:picChg chg="add del">
          <ac:chgData name="Stephanie Le" userId="7d3a304b-daf9-4cea-8c72-e4d4fbbcdbe5" providerId="ADAL" clId="{F48202DF-7289-4924-AD72-430FCA2EE62A}" dt="2023-01-27T15:27:40.787" v="2229" actId="26606"/>
          <ac:picMkLst>
            <pc:docMk/>
            <pc:sldMk cId="3817719150" sldId="311"/>
            <ac:picMk id="47" creationId="{C06C0314-EB2A-08EE-A28E-56E480E1643A}"/>
          </ac:picMkLst>
        </pc:picChg>
        <pc:picChg chg="add del">
          <ac:chgData name="Stephanie Le" userId="7d3a304b-daf9-4cea-8c72-e4d4fbbcdbe5" providerId="ADAL" clId="{F48202DF-7289-4924-AD72-430FCA2EE62A}" dt="2023-01-27T15:27:42.092" v="2231" actId="26606"/>
          <ac:picMkLst>
            <pc:docMk/>
            <pc:sldMk cId="3817719150" sldId="311"/>
            <ac:picMk id="51" creationId="{54738896-77FC-0D4D-8783-3FAAF4D267F0}"/>
          </ac:picMkLst>
        </pc:picChg>
        <pc:picChg chg="add del">
          <ac:chgData name="Stephanie Le" userId="7d3a304b-daf9-4cea-8c72-e4d4fbbcdbe5" providerId="ADAL" clId="{F48202DF-7289-4924-AD72-430FCA2EE62A}" dt="2023-01-27T15:27:58.084" v="2243" actId="26606"/>
          <ac:picMkLst>
            <pc:docMk/>
            <pc:sldMk cId="3817719150" sldId="311"/>
            <ac:picMk id="74" creationId="{F9DE0B70-ED65-99C1-2B66-B417B876890D}"/>
          </ac:picMkLst>
        </pc:picChg>
        <pc:picChg chg="add del">
          <ac:chgData name="Stephanie Le" userId="7d3a304b-daf9-4cea-8c72-e4d4fbbcdbe5" providerId="ADAL" clId="{F48202DF-7289-4924-AD72-430FCA2EE62A}" dt="2023-01-27T15:28:00.596" v="2245" actId="26606"/>
          <ac:picMkLst>
            <pc:docMk/>
            <pc:sldMk cId="3817719150" sldId="311"/>
            <ac:picMk id="80" creationId="{E79E9DDD-5581-75F0-EE10-B8BB6E648123}"/>
          </ac:picMkLst>
        </pc:picChg>
        <pc:picChg chg="add del">
          <ac:chgData name="Stephanie Le" userId="7d3a304b-daf9-4cea-8c72-e4d4fbbcdbe5" providerId="ADAL" clId="{F48202DF-7289-4924-AD72-430FCA2EE62A}" dt="2023-01-27T15:28:04.597" v="2247" actId="26606"/>
          <ac:picMkLst>
            <pc:docMk/>
            <pc:sldMk cId="3817719150" sldId="311"/>
            <ac:picMk id="86" creationId="{93E7348A-D7D7-A134-EF4A-DB176DB9BF95}"/>
          </ac:picMkLst>
        </pc:picChg>
        <pc:picChg chg="add">
          <ac:chgData name="Stephanie Le" userId="7d3a304b-daf9-4cea-8c72-e4d4fbbcdbe5" providerId="ADAL" clId="{F48202DF-7289-4924-AD72-430FCA2EE62A}" dt="2023-01-27T15:28:04.604" v="2248" actId="26606"/>
          <ac:picMkLst>
            <pc:docMk/>
            <pc:sldMk cId="3817719150" sldId="311"/>
            <ac:picMk id="92" creationId="{86226763-A4FA-36D1-2E38-F0557A84B2C7}"/>
          </ac:picMkLst>
        </pc:picChg>
        <pc:cxnChg chg="add del">
          <ac:chgData name="Stephanie Le" userId="7d3a304b-daf9-4cea-8c72-e4d4fbbcdbe5" providerId="ADAL" clId="{F48202DF-7289-4924-AD72-430FCA2EE62A}" dt="2023-01-27T15:27:43.387" v="2233" actId="26606"/>
          <ac:cxnSpMkLst>
            <pc:docMk/>
            <pc:sldMk cId="3817719150" sldId="311"/>
            <ac:cxnSpMk id="28" creationId="{911DBBF1-3229-4BD9-B3D1-B4CA571E7431}"/>
          </ac:cxnSpMkLst>
        </pc:cxnChg>
        <pc:cxnChg chg="add del">
          <ac:chgData name="Stephanie Le" userId="7d3a304b-daf9-4cea-8c72-e4d4fbbcdbe5" providerId="ADAL" clId="{F48202DF-7289-4924-AD72-430FCA2EE62A}" dt="2023-01-27T15:27:24.716" v="2221" actId="26606"/>
          <ac:cxnSpMkLst>
            <pc:docMk/>
            <pc:sldMk cId="3817719150" sldId="311"/>
            <ac:cxnSpMk id="29" creationId="{AA2EAA10-076F-46BD-8F0F-B9A2FB77A85C}"/>
          </ac:cxnSpMkLst>
        </pc:cxnChg>
        <pc:cxnChg chg="add del">
          <ac:chgData name="Stephanie Le" userId="7d3a304b-daf9-4cea-8c72-e4d4fbbcdbe5" providerId="ADAL" clId="{F48202DF-7289-4924-AD72-430FCA2EE62A}" dt="2023-01-27T15:27:24.716" v="2221" actId="26606"/>
          <ac:cxnSpMkLst>
            <pc:docMk/>
            <pc:sldMk cId="3817719150" sldId="311"/>
            <ac:cxnSpMk id="31" creationId="{D891E407-403B-4764-86C9-33A56D3BCAA3}"/>
          </ac:cxnSpMkLst>
        </pc:cxnChg>
        <pc:cxnChg chg="add del">
          <ac:chgData name="Stephanie Le" userId="7d3a304b-daf9-4cea-8c72-e4d4fbbcdbe5" providerId="ADAL" clId="{F48202DF-7289-4924-AD72-430FCA2EE62A}" dt="2023-01-27T15:27:43.387" v="2233" actId="26606"/>
          <ac:cxnSpMkLst>
            <pc:docMk/>
            <pc:sldMk cId="3817719150" sldId="311"/>
            <ac:cxnSpMk id="32" creationId="{42CDBECE-872A-4C73-9DC1-BB4E805E2CF5}"/>
          </ac:cxnSpMkLst>
        </pc:cxnChg>
        <pc:cxnChg chg="add del">
          <ac:chgData name="Stephanie Le" userId="7d3a304b-daf9-4cea-8c72-e4d4fbbcdbe5" providerId="ADAL" clId="{F48202DF-7289-4924-AD72-430FCA2EE62A}" dt="2023-01-27T15:27:29.485" v="2223" actId="26606"/>
          <ac:cxnSpMkLst>
            <pc:docMk/>
            <pc:sldMk cId="3817719150" sldId="311"/>
            <ac:cxnSpMk id="35" creationId="{BCDAEC91-5BCE-4B55-9CC0-43EF94CB734B}"/>
          </ac:cxnSpMkLst>
        </pc:cxnChg>
        <pc:cxnChg chg="add del">
          <ac:chgData name="Stephanie Le" userId="7d3a304b-daf9-4cea-8c72-e4d4fbbcdbe5" providerId="ADAL" clId="{F48202DF-7289-4924-AD72-430FCA2EE62A}" dt="2023-01-27T15:27:38.099" v="2225" actId="26606"/>
          <ac:cxnSpMkLst>
            <pc:docMk/>
            <pc:sldMk cId="3817719150" sldId="311"/>
            <ac:cxnSpMk id="39" creationId="{AA2EAA10-076F-46BD-8F0F-B9A2FB77A85C}"/>
          </ac:cxnSpMkLst>
        </pc:cxnChg>
        <pc:cxnChg chg="add del">
          <ac:chgData name="Stephanie Le" userId="7d3a304b-daf9-4cea-8c72-e4d4fbbcdbe5" providerId="ADAL" clId="{F48202DF-7289-4924-AD72-430FCA2EE62A}" dt="2023-01-27T15:27:38.099" v="2225" actId="26606"/>
          <ac:cxnSpMkLst>
            <pc:docMk/>
            <pc:sldMk cId="3817719150" sldId="311"/>
            <ac:cxnSpMk id="40" creationId="{D891E407-403B-4764-86C9-33A56D3BCAA3}"/>
          </ac:cxnSpMkLst>
        </pc:cxnChg>
        <pc:cxnChg chg="add del">
          <ac:chgData name="Stephanie Le" userId="7d3a304b-daf9-4cea-8c72-e4d4fbbcdbe5" providerId="ADAL" clId="{F48202DF-7289-4924-AD72-430FCA2EE62A}" dt="2023-01-27T15:27:43.387" v="2233" actId="26606"/>
          <ac:cxnSpMkLst>
            <pc:docMk/>
            <pc:sldMk cId="3817719150" sldId="311"/>
            <ac:cxnSpMk id="54" creationId="{F5CD5A0B-CDD7-427C-AA42-2EECFDFA1811}"/>
          </ac:cxnSpMkLst>
        </pc:cxnChg>
        <pc:cxnChg chg="add del">
          <ac:chgData name="Stephanie Le" userId="7d3a304b-daf9-4cea-8c72-e4d4fbbcdbe5" providerId="ADAL" clId="{F48202DF-7289-4924-AD72-430FCA2EE62A}" dt="2023-01-27T15:27:43.876" v="2235" actId="26606"/>
          <ac:cxnSpMkLst>
            <pc:docMk/>
            <pc:sldMk cId="3817719150" sldId="311"/>
            <ac:cxnSpMk id="58" creationId="{45000665-DFC7-417E-8FD7-516A0F15C975}"/>
          </ac:cxnSpMkLst>
        </pc:cxnChg>
        <pc:cxnChg chg="add del">
          <ac:chgData name="Stephanie Le" userId="7d3a304b-daf9-4cea-8c72-e4d4fbbcdbe5" providerId="ADAL" clId="{F48202DF-7289-4924-AD72-430FCA2EE62A}" dt="2023-01-27T15:27:44.756" v="2237" actId="26606"/>
          <ac:cxnSpMkLst>
            <pc:docMk/>
            <pc:sldMk cId="3817719150" sldId="311"/>
            <ac:cxnSpMk id="61" creationId="{911DBBF1-3229-4BD9-B3D1-B4CA571E7431}"/>
          </ac:cxnSpMkLst>
        </pc:cxnChg>
        <pc:cxnChg chg="add del">
          <ac:chgData name="Stephanie Le" userId="7d3a304b-daf9-4cea-8c72-e4d4fbbcdbe5" providerId="ADAL" clId="{F48202DF-7289-4924-AD72-430FCA2EE62A}" dt="2023-01-27T15:27:44.756" v="2237" actId="26606"/>
          <ac:cxnSpMkLst>
            <pc:docMk/>
            <pc:sldMk cId="3817719150" sldId="311"/>
            <ac:cxnSpMk id="63" creationId="{F5CD5A0B-CDD7-427C-AA42-2EECFDFA1811}"/>
          </ac:cxnSpMkLst>
        </pc:cxnChg>
      </pc:sldChg>
      <pc:sldChg chg="addSp delSp modSp mod setBg">
        <pc:chgData name="Stephanie Le" userId="7d3a304b-daf9-4cea-8c72-e4d4fbbcdbe5" providerId="ADAL" clId="{F48202DF-7289-4924-AD72-430FCA2EE62A}" dt="2023-01-27T15:19:05.972" v="1674" actId="26606"/>
        <pc:sldMkLst>
          <pc:docMk/>
          <pc:sldMk cId="3945840802" sldId="318"/>
        </pc:sldMkLst>
        <pc:spChg chg="mod">
          <ac:chgData name="Stephanie Le" userId="7d3a304b-daf9-4cea-8c72-e4d4fbbcdbe5" providerId="ADAL" clId="{F48202DF-7289-4924-AD72-430FCA2EE62A}" dt="2023-01-27T15:19:05.972" v="1674" actId="26606"/>
          <ac:spMkLst>
            <pc:docMk/>
            <pc:sldMk cId="3945840802" sldId="318"/>
            <ac:spMk id="3" creationId="{48AF03DC-B637-8B13-E145-D0D92CD4168A}"/>
          </ac:spMkLst>
        </pc:spChg>
        <pc:spChg chg="add del">
          <ac:chgData name="Stephanie Le" userId="7d3a304b-daf9-4cea-8c72-e4d4fbbcdbe5" providerId="ADAL" clId="{F48202DF-7289-4924-AD72-430FCA2EE62A}" dt="2023-01-27T15:19:05.972" v="1674" actId="26606"/>
          <ac:spMkLst>
            <pc:docMk/>
            <pc:sldMk cId="3945840802" sldId="318"/>
            <ac:spMk id="7" creationId="{69D184B2-2226-4E31-BCCB-444330767440}"/>
          </ac:spMkLst>
        </pc:spChg>
        <pc:spChg chg="add del">
          <ac:chgData name="Stephanie Le" userId="7d3a304b-daf9-4cea-8c72-e4d4fbbcdbe5" providerId="ADAL" clId="{F48202DF-7289-4924-AD72-430FCA2EE62A}" dt="2023-01-27T15:19:05.972" v="1674" actId="26606"/>
          <ac:spMkLst>
            <pc:docMk/>
            <pc:sldMk cId="3945840802" sldId="318"/>
            <ac:spMk id="9" creationId="{1AC4D4E3-486A-464A-8EC8-D44881097267}"/>
          </ac:spMkLst>
        </pc:spChg>
        <pc:spChg chg="add del">
          <ac:chgData name="Stephanie Le" userId="7d3a304b-daf9-4cea-8c72-e4d4fbbcdbe5" providerId="ADAL" clId="{F48202DF-7289-4924-AD72-430FCA2EE62A}" dt="2023-01-27T15:19:05.972" v="1674" actId="26606"/>
          <ac:spMkLst>
            <pc:docMk/>
            <pc:sldMk cId="3945840802" sldId="318"/>
            <ac:spMk id="11" creationId="{864DE13E-58EB-4475-B79C-0D4FC651239B}"/>
          </ac:spMkLst>
        </pc:spChg>
        <pc:spChg chg="add del">
          <ac:chgData name="Stephanie Le" userId="7d3a304b-daf9-4cea-8c72-e4d4fbbcdbe5" providerId="ADAL" clId="{F48202DF-7289-4924-AD72-430FCA2EE62A}" dt="2023-01-27T15:19:05.964" v="1673" actId="26606"/>
          <ac:spMkLst>
            <pc:docMk/>
            <pc:sldMk cId="3945840802" sldId="318"/>
            <ac:spMk id="16" creationId="{70BDD0CE-06A4-404B-8A13-580229C1C923}"/>
          </ac:spMkLst>
        </pc:spChg>
        <pc:spChg chg="add del">
          <ac:chgData name="Stephanie Le" userId="7d3a304b-daf9-4cea-8c72-e4d4fbbcdbe5" providerId="ADAL" clId="{F48202DF-7289-4924-AD72-430FCA2EE62A}" dt="2023-01-27T15:19:05.964" v="1673" actId="26606"/>
          <ac:spMkLst>
            <pc:docMk/>
            <pc:sldMk cId="3945840802" sldId="318"/>
            <ac:spMk id="18" creationId="{EE9899FA-8881-472C-AA59-D08A89CA8AEF}"/>
          </ac:spMkLst>
        </pc:spChg>
        <pc:spChg chg="add del">
          <ac:chgData name="Stephanie Le" userId="7d3a304b-daf9-4cea-8c72-e4d4fbbcdbe5" providerId="ADAL" clId="{F48202DF-7289-4924-AD72-430FCA2EE62A}" dt="2023-01-27T15:19:05.964" v="1673" actId="26606"/>
          <ac:spMkLst>
            <pc:docMk/>
            <pc:sldMk cId="3945840802" sldId="318"/>
            <ac:spMk id="20" creationId="{080B7D90-3DF1-4514-B26D-616BE35553C9}"/>
          </ac:spMkLst>
        </pc:spChg>
        <pc:spChg chg="add">
          <ac:chgData name="Stephanie Le" userId="7d3a304b-daf9-4cea-8c72-e4d4fbbcdbe5" providerId="ADAL" clId="{F48202DF-7289-4924-AD72-430FCA2EE62A}" dt="2023-01-27T15:19:05.972" v="1674" actId="26606"/>
          <ac:spMkLst>
            <pc:docMk/>
            <pc:sldMk cId="3945840802" sldId="318"/>
            <ac:spMk id="22" creationId="{D3539FEE-81D3-4406-802E-60B20B16F4F6}"/>
          </ac:spMkLst>
        </pc:spChg>
        <pc:spChg chg="add">
          <ac:chgData name="Stephanie Le" userId="7d3a304b-daf9-4cea-8c72-e4d4fbbcdbe5" providerId="ADAL" clId="{F48202DF-7289-4924-AD72-430FCA2EE62A}" dt="2023-01-27T15:19:05.972" v="1674" actId="26606"/>
          <ac:spMkLst>
            <pc:docMk/>
            <pc:sldMk cId="3945840802" sldId="318"/>
            <ac:spMk id="23" creationId="{2151139A-886F-4B97-8815-729AD3831BBD}"/>
          </ac:spMkLst>
        </pc:spChg>
        <pc:spChg chg="add">
          <ac:chgData name="Stephanie Le" userId="7d3a304b-daf9-4cea-8c72-e4d4fbbcdbe5" providerId="ADAL" clId="{F48202DF-7289-4924-AD72-430FCA2EE62A}" dt="2023-01-27T15:19:05.972" v="1674" actId="26606"/>
          <ac:spMkLst>
            <pc:docMk/>
            <pc:sldMk cId="3945840802" sldId="318"/>
            <ac:spMk id="24" creationId="{DC701763-729E-462F-A5A8-E0DEFEB1E2E4}"/>
          </ac:spMkLst>
        </pc:spChg>
        <pc:spChg chg="add">
          <ac:chgData name="Stephanie Le" userId="7d3a304b-daf9-4cea-8c72-e4d4fbbcdbe5" providerId="ADAL" clId="{F48202DF-7289-4924-AD72-430FCA2EE62A}" dt="2023-01-27T15:19:05.972" v="1674" actId="26606"/>
          <ac:spMkLst>
            <pc:docMk/>
            <pc:sldMk cId="3945840802" sldId="318"/>
            <ac:spMk id="25" creationId="{AB5E08C4-8CDD-4623-A5B8-E998C6DEE3B7}"/>
          </ac:spMkLst>
        </pc:spChg>
        <pc:spChg chg="add">
          <ac:chgData name="Stephanie Le" userId="7d3a304b-daf9-4cea-8c72-e4d4fbbcdbe5" providerId="ADAL" clId="{F48202DF-7289-4924-AD72-430FCA2EE62A}" dt="2023-01-27T15:19:05.972" v="1674" actId="26606"/>
          <ac:spMkLst>
            <pc:docMk/>
            <pc:sldMk cId="3945840802" sldId="318"/>
            <ac:spMk id="26" creationId="{15F33878-D502-4FFA-8ACE-F2AECDB2A23F}"/>
          </ac:spMkLst>
        </pc:spChg>
        <pc:picChg chg="mod ord">
          <ac:chgData name="Stephanie Le" userId="7d3a304b-daf9-4cea-8c72-e4d4fbbcdbe5" providerId="ADAL" clId="{F48202DF-7289-4924-AD72-430FCA2EE62A}" dt="2023-01-27T15:19:05.972" v="1674" actId="26606"/>
          <ac:picMkLst>
            <pc:docMk/>
            <pc:sldMk cId="3945840802" sldId="318"/>
            <ac:picMk id="2" creationId="{A193C2FB-5821-F56B-614C-D83D756AAB74}"/>
          </ac:picMkLst>
        </pc:picChg>
        <pc:picChg chg="mod">
          <ac:chgData name="Stephanie Le" userId="7d3a304b-daf9-4cea-8c72-e4d4fbbcdbe5" providerId="ADAL" clId="{F48202DF-7289-4924-AD72-430FCA2EE62A}" dt="2023-01-27T15:19:05.972" v="1674" actId="26606"/>
          <ac:picMkLst>
            <pc:docMk/>
            <pc:sldMk cId="3945840802" sldId="318"/>
            <ac:picMk id="4" creationId="{24D6C854-900B-2F1C-748C-41FC8A6EF64E}"/>
          </ac:picMkLst>
        </pc:picChg>
      </pc:sldChg>
      <pc:sldChg chg="addSp delSp modSp mod">
        <pc:chgData name="Stephanie Le" userId="7d3a304b-daf9-4cea-8c72-e4d4fbbcdbe5" providerId="ADAL" clId="{F48202DF-7289-4924-AD72-430FCA2EE62A}" dt="2023-02-01T14:21:32.327" v="4227" actId="1076"/>
        <pc:sldMkLst>
          <pc:docMk/>
          <pc:sldMk cId="1122722896" sldId="320"/>
        </pc:sldMkLst>
        <pc:spChg chg="mod ord">
          <ac:chgData name="Stephanie Le" userId="7d3a304b-daf9-4cea-8c72-e4d4fbbcdbe5" providerId="ADAL" clId="{F48202DF-7289-4924-AD72-430FCA2EE62A}" dt="2023-02-01T14:21:20.408" v="4223" actId="170"/>
          <ac:spMkLst>
            <pc:docMk/>
            <pc:sldMk cId="1122722896" sldId="320"/>
            <ac:spMk id="29" creationId="{4F27AB9E-DCDA-1673-B622-8607F520318E}"/>
          </ac:spMkLst>
        </pc:spChg>
        <pc:picChg chg="del mod">
          <ac:chgData name="Stephanie Le" userId="7d3a304b-daf9-4cea-8c72-e4d4fbbcdbe5" providerId="ADAL" clId="{F48202DF-7289-4924-AD72-430FCA2EE62A}" dt="2023-02-01T14:18:53.549" v="4215" actId="21"/>
          <ac:picMkLst>
            <pc:docMk/>
            <pc:sldMk cId="1122722896" sldId="320"/>
            <ac:picMk id="3" creationId="{88BCA5A8-80B4-3C87-4B17-76730C66AFE3}"/>
          </ac:picMkLst>
        </pc:picChg>
        <pc:picChg chg="add mod">
          <ac:chgData name="Stephanie Le" userId="7d3a304b-daf9-4cea-8c72-e4d4fbbcdbe5" providerId="ADAL" clId="{F48202DF-7289-4924-AD72-430FCA2EE62A}" dt="2023-02-01T14:21:32.327" v="4227" actId="1076"/>
          <ac:picMkLst>
            <pc:docMk/>
            <pc:sldMk cId="1122722896" sldId="320"/>
            <ac:picMk id="5" creationId="{68A5BF06-8482-A193-FF7B-30AA4862D500}"/>
          </ac:picMkLst>
        </pc:picChg>
        <pc:picChg chg="mod">
          <ac:chgData name="Stephanie Le" userId="7d3a304b-daf9-4cea-8c72-e4d4fbbcdbe5" providerId="ADAL" clId="{F48202DF-7289-4924-AD72-430FCA2EE62A}" dt="2023-01-31T13:52:09.451" v="4210" actId="1076"/>
          <ac:picMkLst>
            <pc:docMk/>
            <pc:sldMk cId="1122722896" sldId="320"/>
            <ac:picMk id="30" creationId="{F853263D-3771-534C-C710-2CA415C4329E}"/>
          </ac:picMkLst>
        </pc:picChg>
      </pc:sldChg>
      <pc:sldChg chg="modSp mod">
        <pc:chgData name="Stephanie Le" userId="7d3a304b-daf9-4cea-8c72-e4d4fbbcdbe5" providerId="ADAL" clId="{F48202DF-7289-4924-AD72-430FCA2EE62A}" dt="2023-01-27T15:21:57.791" v="1835" actId="403"/>
        <pc:sldMkLst>
          <pc:docMk/>
          <pc:sldMk cId="556302776" sldId="323"/>
        </pc:sldMkLst>
        <pc:spChg chg="mod">
          <ac:chgData name="Stephanie Le" userId="7d3a304b-daf9-4cea-8c72-e4d4fbbcdbe5" providerId="ADAL" clId="{F48202DF-7289-4924-AD72-430FCA2EE62A}" dt="2023-01-27T15:21:57.791" v="1835" actId="403"/>
          <ac:spMkLst>
            <pc:docMk/>
            <pc:sldMk cId="556302776" sldId="323"/>
            <ac:spMk id="3" creationId="{48AF03DC-B637-8B13-E145-D0D92CD4168A}"/>
          </ac:spMkLst>
        </pc:spChg>
        <pc:picChg chg="mod">
          <ac:chgData name="Stephanie Le" userId="7d3a304b-daf9-4cea-8c72-e4d4fbbcdbe5" providerId="ADAL" clId="{F48202DF-7289-4924-AD72-430FCA2EE62A}" dt="2023-01-26T16:22:36.616" v="172" actId="14100"/>
          <ac:picMkLst>
            <pc:docMk/>
            <pc:sldMk cId="556302776" sldId="323"/>
            <ac:picMk id="5" creationId="{4E4ED432-EE29-2279-8727-39D660C4DA60}"/>
          </ac:picMkLst>
        </pc:picChg>
        <pc:picChg chg="mod">
          <ac:chgData name="Stephanie Le" userId="7d3a304b-daf9-4cea-8c72-e4d4fbbcdbe5" providerId="ADAL" clId="{F48202DF-7289-4924-AD72-430FCA2EE62A}" dt="2023-01-26T16:22:15.424" v="166" actId="1076"/>
          <ac:picMkLst>
            <pc:docMk/>
            <pc:sldMk cId="556302776" sldId="323"/>
            <ac:picMk id="6" creationId="{DD43FF26-1C99-EDE5-B6AA-9E3D2682B50F}"/>
          </ac:picMkLst>
        </pc:picChg>
        <pc:picChg chg="mod">
          <ac:chgData name="Stephanie Le" userId="7d3a304b-daf9-4cea-8c72-e4d4fbbcdbe5" providerId="ADAL" clId="{F48202DF-7289-4924-AD72-430FCA2EE62A}" dt="2023-01-26T16:22:31.729" v="171" actId="1076"/>
          <ac:picMkLst>
            <pc:docMk/>
            <pc:sldMk cId="556302776" sldId="323"/>
            <ac:picMk id="8" creationId="{A34CB2E2-8430-3909-B4BB-852A81B6EDE5}"/>
          </ac:picMkLst>
        </pc:picChg>
      </pc:sldChg>
      <pc:sldChg chg="addSp delSp modSp mod">
        <pc:chgData name="Stephanie Le" userId="7d3a304b-daf9-4cea-8c72-e4d4fbbcdbe5" providerId="ADAL" clId="{F48202DF-7289-4924-AD72-430FCA2EE62A}" dt="2023-02-09T17:19:17.586" v="4256" actId="1076"/>
        <pc:sldMkLst>
          <pc:docMk/>
          <pc:sldMk cId="704981028" sldId="324"/>
        </pc:sldMkLst>
        <pc:spChg chg="mod">
          <ac:chgData name="Stephanie Le" userId="7d3a304b-daf9-4cea-8c72-e4d4fbbcdbe5" providerId="ADAL" clId="{F48202DF-7289-4924-AD72-430FCA2EE62A}" dt="2023-01-27T15:14:11.936" v="1468" actId="1076"/>
          <ac:spMkLst>
            <pc:docMk/>
            <pc:sldMk cId="704981028" sldId="324"/>
            <ac:spMk id="3" creationId="{FA78843B-87C3-BAE3-727E-D2D508194D97}"/>
          </ac:spMkLst>
        </pc:spChg>
        <pc:spChg chg="add mod">
          <ac:chgData name="Stephanie Le" userId="7d3a304b-daf9-4cea-8c72-e4d4fbbcdbe5" providerId="ADAL" clId="{F48202DF-7289-4924-AD72-430FCA2EE62A}" dt="2023-01-27T15:22:12.047" v="1839" actId="113"/>
          <ac:spMkLst>
            <pc:docMk/>
            <pc:sldMk cId="704981028" sldId="324"/>
            <ac:spMk id="4" creationId="{48D4E07F-35FC-65EF-3768-044B978EF9B1}"/>
          </ac:spMkLst>
        </pc:spChg>
        <pc:spChg chg="mod">
          <ac:chgData name="Stephanie Le" userId="7d3a304b-daf9-4cea-8c72-e4d4fbbcdbe5" providerId="ADAL" clId="{F48202DF-7289-4924-AD72-430FCA2EE62A}" dt="2023-01-27T15:14:11.936" v="1468" actId="1076"/>
          <ac:spMkLst>
            <pc:docMk/>
            <pc:sldMk cId="704981028" sldId="324"/>
            <ac:spMk id="14" creationId="{821D1CEA-24F4-3D47-3429-FDA69C7D26AA}"/>
          </ac:spMkLst>
        </pc:spChg>
        <pc:spChg chg="mod">
          <ac:chgData name="Stephanie Le" userId="7d3a304b-daf9-4cea-8c72-e4d4fbbcdbe5" providerId="ADAL" clId="{F48202DF-7289-4924-AD72-430FCA2EE62A}" dt="2023-01-27T15:14:11.936" v="1468" actId="1076"/>
          <ac:spMkLst>
            <pc:docMk/>
            <pc:sldMk cId="704981028" sldId="324"/>
            <ac:spMk id="19" creationId="{4ED62E6F-A714-2AC4-E05D-128F18D03CFC}"/>
          </ac:spMkLst>
        </pc:spChg>
        <pc:spChg chg="mod">
          <ac:chgData name="Stephanie Le" userId="7d3a304b-daf9-4cea-8c72-e4d4fbbcdbe5" providerId="ADAL" clId="{F48202DF-7289-4924-AD72-430FCA2EE62A}" dt="2023-01-27T15:13:52.272" v="1464" actId="14100"/>
          <ac:spMkLst>
            <pc:docMk/>
            <pc:sldMk cId="704981028" sldId="324"/>
            <ac:spMk id="20" creationId="{CD03D4F2-DEDE-CC52-7282-19CE08EB3279}"/>
          </ac:spMkLst>
        </pc:spChg>
        <pc:picChg chg="mod">
          <ac:chgData name="Stephanie Le" userId="7d3a304b-daf9-4cea-8c72-e4d4fbbcdbe5" providerId="ADAL" clId="{F48202DF-7289-4924-AD72-430FCA2EE62A}" dt="2023-01-27T15:14:00.543" v="1466" actId="14100"/>
          <ac:picMkLst>
            <pc:docMk/>
            <pc:sldMk cId="704981028" sldId="324"/>
            <ac:picMk id="2" creationId="{A193C2FB-5821-F56B-614C-D83D756AAB74}"/>
          </ac:picMkLst>
        </pc:picChg>
        <pc:picChg chg="mod">
          <ac:chgData name="Stephanie Le" userId="7d3a304b-daf9-4cea-8c72-e4d4fbbcdbe5" providerId="ADAL" clId="{F48202DF-7289-4924-AD72-430FCA2EE62A}" dt="2023-01-27T15:14:14.415" v="1469" actId="14100"/>
          <ac:picMkLst>
            <pc:docMk/>
            <pc:sldMk cId="704981028" sldId="324"/>
            <ac:picMk id="10" creationId="{09FE98C2-0B1C-85F4-0609-C6FA38382C02}"/>
          </ac:picMkLst>
        </pc:picChg>
        <pc:picChg chg="add del mod">
          <ac:chgData name="Stephanie Le" userId="7d3a304b-daf9-4cea-8c72-e4d4fbbcdbe5" providerId="ADAL" clId="{F48202DF-7289-4924-AD72-430FCA2EE62A}" dt="2023-02-09T17:17:29.534" v="4236" actId="478"/>
          <ac:picMkLst>
            <pc:docMk/>
            <pc:sldMk cId="704981028" sldId="324"/>
            <ac:picMk id="12" creationId="{85D6CB90-25EC-2B9C-B4BF-A7D900DC1EF6}"/>
          </ac:picMkLst>
        </pc:picChg>
        <pc:picChg chg="mod">
          <ac:chgData name="Stephanie Le" userId="7d3a304b-daf9-4cea-8c72-e4d4fbbcdbe5" providerId="ADAL" clId="{F48202DF-7289-4924-AD72-430FCA2EE62A}" dt="2023-01-27T15:14:03.710" v="1467" actId="1076"/>
          <ac:picMkLst>
            <pc:docMk/>
            <pc:sldMk cId="704981028" sldId="324"/>
            <ac:picMk id="15" creationId="{3E40426E-B2F9-3E40-29DE-F086631188F9}"/>
          </ac:picMkLst>
        </pc:picChg>
        <pc:picChg chg="add mod">
          <ac:chgData name="Stephanie Le" userId="7d3a304b-daf9-4cea-8c72-e4d4fbbcdbe5" providerId="ADAL" clId="{F48202DF-7289-4924-AD72-430FCA2EE62A}" dt="2023-02-09T17:19:17.586" v="4256" actId="1076"/>
          <ac:picMkLst>
            <pc:docMk/>
            <pc:sldMk cId="704981028" sldId="324"/>
            <ac:picMk id="17" creationId="{7E8B12BE-31C7-90A5-093D-BA7673BE6EEE}"/>
          </ac:picMkLst>
        </pc:picChg>
        <pc:picChg chg="add mod">
          <ac:chgData name="Stephanie Le" userId="7d3a304b-daf9-4cea-8c72-e4d4fbbcdbe5" providerId="ADAL" clId="{F48202DF-7289-4924-AD72-430FCA2EE62A}" dt="2023-02-09T17:19:13.591" v="4255" actId="14100"/>
          <ac:picMkLst>
            <pc:docMk/>
            <pc:sldMk cId="704981028" sldId="324"/>
            <ac:picMk id="21" creationId="{9B76BD4A-3314-9437-4DF2-D9A540C53D55}"/>
          </ac:picMkLst>
        </pc:picChg>
        <pc:picChg chg="mod">
          <ac:chgData name="Stephanie Le" userId="7d3a304b-daf9-4cea-8c72-e4d4fbbcdbe5" providerId="ADAL" clId="{F48202DF-7289-4924-AD72-430FCA2EE62A}" dt="2023-01-27T15:14:11.936" v="1468" actId="1076"/>
          <ac:picMkLst>
            <pc:docMk/>
            <pc:sldMk cId="704981028" sldId="324"/>
            <ac:picMk id="28" creationId="{1E1EE56F-788C-B029-617E-F70B77361DD2}"/>
          </ac:picMkLst>
        </pc:picChg>
        <pc:cxnChg chg="mod">
          <ac:chgData name="Stephanie Le" userId="7d3a304b-daf9-4cea-8c72-e4d4fbbcdbe5" providerId="ADAL" clId="{F48202DF-7289-4924-AD72-430FCA2EE62A}" dt="2023-01-27T15:14:11.936" v="1468" actId="1076"/>
          <ac:cxnSpMkLst>
            <pc:docMk/>
            <pc:sldMk cId="704981028" sldId="324"/>
            <ac:cxnSpMk id="5" creationId="{D273209A-DBF7-4922-4278-FB1892339633}"/>
          </ac:cxnSpMkLst>
        </pc:cxnChg>
        <pc:cxnChg chg="mod">
          <ac:chgData name="Stephanie Le" userId="7d3a304b-daf9-4cea-8c72-e4d4fbbcdbe5" providerId="ADAL" clId="{F48202DF-7289-4924-AD72-430FCA2EE62A}" dt="2023-01-27T15:14:11.936" v="1468" actId="1076"/>
          <ac:cxnSpMkLst>
            <pc:docMk/>
            <pc:sldMk cId="704981028" sldId="324"/>
            <ac:cxnSpMk id="8" creationId="{D8106644-C1F0-60FE-6301-056D15B0CA8A}"/>
          </ac:cxnSpMkLst>
        </pc:cxnChg>
        <pc:cxnChg chg="mod">
          <ac:chgData name="Stephanie Le" userId="7d3a304b-daf9-4cea-8c72-e4d4fbbcdbe5" providerId="ADAL" clId="{F48202DF-7289-4924-AD72-430FCA2EE62A}" dt="2023-01-27T15:14:11.936" v="1468" actId="1076"/>
          <ac:cxnSpMkLst>
            <pc:docMk/>
            <pc:sldMk cId="704981028" sldId="324"/>
            <ac:cxnSpMk id="16" creationId="{E3433D4D-875A-A73F-8083-FE5CB18DCE20}"/>
          </ac:cxnSpMkLst>
        </pc:cxnChg>
      </pc:sldChg>
      <pc:sldChg chg="modSp mod modAnim">
        <pc:chgData name="Stephanie Le" userId="7d3a304b-daf9-4cea-8c72-e4d4fbbcdbe5" providerId="ADAL" clId="{F48202DF-7289-4924-AD72-430FCA2EE62A}" dt="2023-02-16T14:06:51.976" v="5175"/>
        <pc:sldMkLst>
          <pc:docMk/>
          <pc:sldMk cId="3378442492" sldId="325"/>
        </pc:sldMkLst>
        <pc:spChg chg="mod">
          <ac:chgData name="Stephanie Le" userId="7d3a304b-daf9-4cea-8c72-e4d4fbbcdbe5" providerId="ADAL" clId="{F48202DF-7289-4924-AD72-430FCA2EE62A}" dt="2023-01-27T15:22:16.191" v="1840" actId="404"/>
          <ac:spMkLst>
            <pc:docMk/>
            <pc:sldMk cId="3378442492" sldId="325"/>
            <ac:spMk id="12" creationId="{CB4073AE-4204-DE63-2D94-06F67DD7EE92}"/>
          </ac:spMkLst>
        </pc:spChg>
        <pc:spChg chg="mod">
          <ac:chgData name="Stephanie Le" userId="7d3a304b-daf9-4cea-8c72-e4d4fbbcdbe5" providerId="ADAL" clId="{F48202DF-7289-4924-AD72-430FCA2EE62A}" dt="2023-01-27T15:10:13.079" v="1393" actId="14100"/>
          <ac:spMkLst>
            <pc:docMk/>
            <pc:sldMk cId="3378442492" sldId="325"/>
            <ac:spMk id="18" creationId="{D57718B7-0523-3D04-51EF-6F4D46BD47D2}"/>
          </ac:spMkLst>
        </pc:spChg>
        <pc:picChg chg="mod">
          <ac:chgData name="Stephanie Le" userId="7d3a304b-daf9-4cea-8c72-e4d4fbbcdbe5" providerId="ADAL" clId="{F48202DF-7289-4924-AD72-430FCA2EE62A}" dt="2023-01-27T15:10:28.344" v="1396" actId="1076"/>
          <ac:picMkLst>
            <pc:docMk/>
            <pc:sldMk cId="3378442492" sldId="325"/>
            <ac:picMk id="2" creationId="{A193C2FB-5821-F56B-614C-D83D756AAB74}"/>
          </ac:picMkLst>
        </pc:picChg>
        <pc:picChg chg="mod">
          <ac:chgData name="Stephanie Le" userId="7d3a304b-daf9-4cea-8c72-e4d4fbbcdbe5" providerId="ADAL" clId="{F48202DF-7289-4924-AD72-430FCA2EE62A}" dt="2023-01-27T15:09:59.983" v="1389" actId="1076"/>
          <ac:picMkLst>
            <pc:docMk/>
            <pc:sldMk cId="3378442492" sldId="325"/>
            <ac:picMk id="4" creationId="{80DC71EE-A1D6-C140-3C2D-4F55BDD3F129}"/>
          </ac:picMkLst>
        </pc:picChg>
        <pc:picChg chg="mod">
          <ac:chgData name="Stephanie Le" userId="7d3a304b-daf9-4cea-8c72-e4d4fbbcdbe5" providerId="ADAL" clId="{F48202DF-7289-4924-AD72-430FCA2EE62A}" dt="2023-01-27T15:10:18.573" v="1394" actId="1440"/>
          <ac:picMkLst>
            <pc:docMk/>
            <pc:sldMk cId="3378442492" sldId="325"/>
            <ac:picMk id="14" creationId="{BB7EB786-A66F-EA25-B101-12CEDC351955}"/>
          </ac:picMkLst>
        </pc:picChg>
        <pc:picChg chg="mod">
          <ac:chgData name="Stephanie Le" userId="7d3a304b-daf9-4cea-8c72-e4d4fbbcdbe5" providerId="ADAL" clId="{F48202DF-7289-4924-AD72-430FCA2EE62A}" dt="2023-01-27T15:10:31.896" v="1397" actId="1076"/>
          <ac:picMkLst>
            <pc:docMk/>
            <pc:sldMk cId="3378442492" sldId="325"/>
            <ac:picMk id="25" creationId="{B734E185-FF53-FC3F-8F1A-05504BA9BD98}"/>
          </ac:picMkLst>
        </pc:picChg>
        <pc:picChg chg="mod">
          <ac:chgData name="Stephanie Le" userId="7d3a304b-daf9-4cea-8c72-e4d4fbbcdbe5" providerId="ADAL" clId="{F48202DF-7289-4924-AD72-430FCA2EE62A}" dt="2023-01-27T15:10:40.624" v="1398" actId="1076"/>
          <ac:picMkLst>
            <pc:docMk/>
            <pc:sldMk cId="3378442492" sldId="325"/>
            <ac:picMk id="27" creationId="{A569FD7E-84FB-9F3D-EA69-BE331ED60C67}"/>
          </ac:picMkLst>
        </pc:picChg>
      </pc:sldChg>
      <pc:sldChg chg="addSp modSp mod modAnim">
        <pc:chgData name="Stephanie Le" userId="7d3a304b-daf9-4cea-8c72-e4d4fbbcdbe5" providerId="ADAL" clId="{F48202DF-7289-4924-AD72-430FCA2EE62A}" dt="2023-02-16T14:06:30.958" v="5173"/>
        <pc:sldMkLst>
          <pc:docMk/>
          <pc:sldMk cId="3995621768" sldId="328"/>
        </pc:sldMkLst>
        <pc:spChg chg="add mod">
          <ac:chgData name="Stephanie Le" userId="7d3a304b-daf9-4cea-8c72-e4d4fbbcdbe5" providerId="ADAL" clId="{F48202DF-7289-4924-AD72-430FCA2EE62A}" dt="2023-01-27T15:12:02.823" v="1435" actId="20577"/>
          <ac:spMkLst>
            <pc:docMk/>
            <pc:sldMk cId="3995621768" sldId="328"/>
            <ac:spMk id="3" creationId="{970DC91D-26E1-1923-98D8-635FFE1369BA}"/>
          </ac:spMkLst>
        </pc:spChg>
        <pc:spChg chg="mod">
          <ac:chgData name="Stephanie Le" userId="7d3a304b-daf9-4cea-8c72-e4d4fbbcdbe5" providerId="ADAL" clId="{F48202DF-7289-4924-AD72-430FCA2EE62A}" dt="2023-01-27T15:06:58.678" v="1132" actId="1076"/>
          <ac:spMkLst>
            <pc:docMk/>
            <pc:sldMk cId="3995621768" sldId="328"/>
            <ac:spMk id="7" creationId="{02B24F53-F942-7AE6-39B7-D7B23FA425FC}"/>
          </ac:spMkLst>
        </pc:spChg>
        <pc:spChg chg="mod">
          <ac:chgData name="Stephanie Le" userId="7d3a304b-daf9-4cea-8c72-e4d4fbbcdbe5" providerId="ADAL" clId="{F48202DF-7289-4924-AD72-430FCA2EE62A}" dt="2023-01-27T15:07:01.718" v="1133" actId="1076"/>
          <ac:spMkLst>
            <pc:docMk/>
            <pc:sldMk cId="3995621768" sldId="328"/>
            <ac:spMk id="8" creationId="{41DD44DF-6E38-A6AC-ECB8-975B2D619441}"/>
          </ac:spMkLst>
        </pc:spChg>
        <pc:picChg chg="mod">
          <ac:chgData name="Stephanie Le" userId="7d3a304b-daf9-4cea-8c72-e4d4fbbcdbe5" providerId="ADAL" clId="{F48202DF-7289-4924-AD72-430FCA2EE62A}" dt="2023-01-27T15:11:45.060" v="1407" actId="1440"/>
          <ac:picMkLst>
            <pc:docMk/>
            <pc:sldMk cId="3995621768" sldId="328"/>
            <ac:picMk id="5" creationId="{2619C797-0AC2-E00C-C96A-2B631F2FB67D}"/>
          </ac:picMkLst>
        </pc:picChg>
        <pc:picChg chg="mod">
          <ac:chgData name="Stephanie Le" userId="7d3a304b-daf9-4cea-8c72-e4d4fbbcdbe5" providerId="ADAL" clId="{F48202DF-7289-4924-AD72-430FCA2EE62A}" dt="2023-01-27T15:11:49.160" v="1408" actId="1076"/>
          <ac:picMkLst>
            <pc:docMk/>
            <pc:sldMk cId="3995621768" sldId="328"/>
            <ac:picMk id="15" creationId="{F1550A02-D4E2-656A-925C-5566A2D33589}"/>
          </ac:picMkLst>
        </pc:picChg>
        <pc:picChg chg="mod">
          <ac:chgData name="Stephanie Le" userId="7d3a304b-daf9-4cea-8c72-e4d4fbbcdbe5" providerId="ADAL" clId="{F48202DF-7289-4924-AD72-430FCA2EE62A}" dt="2023-01-27T15:11:24.143" v="1402" actId="1076"/>
          <ac:picMkLst>
            <pc:docMk/>
            <pc:sldMk cId="3995621768" sldId="328"/>
            <ac:picMk id="16" creationId="{AA4CCF82-1601-AB6D-7D51-3C3551AE6EC3}"/>
          </ac:picMkLst>
        </pc:picChg>
      </pc:sldChg>
      <pc:sldChg chg="modSp mod modAnim">
        <pc:chgData name="Stephanie Le" userId="7d3a304b-daf9-4cea-8c72-e4d4fbbcdbe5" providerId="ADAL" clId="{F48202DF-7289-4924-AD72-430FCA2EE62A}" dt="2023-02-16T14:06:21.734" v="5171"/>
        <pc:sldMkLst>
          <pc:docMk/>
          <pc:sldMk cId="1695293334" sldId="329"/>
        </pc:sldMkLst>
        <pc:spChg chg="mod">
          <ac:chgData name="Stephanie Le" userId="7d3a304b-daf9-4cea-8c72-e4d4fbbcdbe5" providerId="ADAL" clId="{F48202DF-7289-4924-AD72-430FCA2EE62A}" dt="2023-01-27T15:21:10.679" v="1750" actId="404"/>
          <ac:spMkLst>
            <pc:docMk/>
            <pc:sldMk cId="1695293334" sldId="329"/>
            <ac:spMk id="8" creationId="{BC06A789-D5B2-FB15-46D1-B64B6886AEE7}"/>
          </ac:spMkLst>
        </pc:spChg>
      </pc:sldChg>
      <pc:sldChg chg="addSp delSp modSp mod">
        <pc:chgData name="Stephanie Le" userId="7d3a304b-daf9-4cea-8c72-e4d4fbbcdbe5" providerId="ADAL" clId="{F48202DF-7289-4924-AD72-430FCA2EE62A}" dt="2023-01-27T15:25:11.343" v="2053" actId="113"/>
        <pc:sldMkLst>
          <pc:docMk/>
          <pc:sldMk cId="1140180473" sldId="330"/>
        </pc:sldMkLst>
        <pc:spChg chg="add mod">
          <ac:chgData name="Stephanie Le" userId="7d3a304b-daf9-4cea-8c72-e4d4fbbcdbe5" providerId="ADAL" clId="{F48202DF-7289-4924-AD72-430FCA2EE62A}" dt="2023-01-27T15:25:11.343" v="2053" actId="113"/>
          <ac:spMkLst>
            <pc:docMk/>
            <pc:sldMk cId="1140180473" sldId="330"/>
            <ac:spMk id="5" creationId="{601FD119-0869-DC3A-4C2C-E9D23D92B9BE}"/>
          </ac:spMkLst>
        </pc:spChg>
        <pc:spChg chg="mod">
          <ac:chgData name="Stephanie Le" userId="7d3a304b-daf9-4cea-8c72-e4d4fbbcdbe5" providerId="ADAL" clId="{F48202DF-7289-4924-AD72-430FCA2EE62A}" dt="2023-01-27T15:17:47.822" v="1656" actId="1076"/>
          <ac:spMkLst>
            <pc:docMk/>
            <pc:sldMk cId="1140180473" sldId="330"/>
            <ac:spMk id="16" creationId="{02EE3D0F-5EC1-C25D-116E-6654D1F197B5}"/>
          </ac:spMkLst>
        </pc:spChg>
        <pc:picChg chg="mod">
          <ac:chgData name="Stephanie Le" userId="7d3a304b-daf9-4cea-8c72-e4d4fbbcdbe5" providerId="ADAL" clId="{F48202DF-7289-4924-AD72-430FCA2EE62A}" dt="2023-01-27T15:17:15.486" v="1644" actId="14100"/>
          <ac:picMkLst>
            <pc:docMk/>
            <pc:sldMk cId="1140180473" sldId="330"/>
            <ac:picMk id="2" creationId="{4F069719-C19B-32EA-D07D-B5E8302FAA4D}"/>
          </ac:picMkLst>
        </pc:picChg>
        <pc:picChg chg="del mod">
          <ac:chgData name="Stephanie Le" userId="7d3a304b-daf9-4cea-8c72-e4d4fbbcdbe5" providerId="ADAL" clId="{F48202DF-7289-4924-AD72-430FCA2EE62A}" dt="2023-01-27T15:17:40.856" v="1654" actId="478"/>
          <ac:picMkLst>
            <pc:docMk/>
            <pc:sldMk cId="1140180473" sldId="330"/>
            <ac:picMk id="3" creationId="{2D41C1B3-60EA-522B-F1A4-A6C7089D56B3}"/>
          </ac:picMkLst>
        </pc:picChg>
      </pc:sldChg>
      <pc:sldChg chg="addSp modSp mod modAnim">
        <pc:chgData name="Stephanie Le" userId="7d3a304b-daf9-4cea-8c72-e4d4fbbcdbe5" providerId="ADAL" clId="{F48202DF-7289-4924-AD72-430FCA2EE62A}" dt="2023-02-16T14:06:26.678" v="5172"/>
        <pc:sldMkLst>
          <pc:docMk/>
          <pc:sldMk cId="3004921515" sldId="333"/>
        </pc:sldMkLst>
        <pc:spChg chg="mod">
          <ac:chgData name="Stephanie Le" userId="7d3a304b-daf9-4cea-8c72-e4d4fbbcdbe5" providerId="ADAL" clId="{F48202DF-7289-4924-AD72-430FCA2EE62A}" dt="2023-01-27T15:07:42.342" v="1148" actId="1076"/>
          <ac:spMkLst>
            <pc:docMk/>
            <pc:sldMk cId="3004921515" sldId="333"/>
            <ac:spMk id="7" creationId="{02B24F53-F942-7AE6-39B7-D7B23FA425FC}"/>
          </ac:spMkLst>
        </pc:spChg>
        <pc:spChg chg="mod">
          <ac:chgData name="Stephanie Le" userId="7d3a304b-daf9-4cea-8c72-e4d4fbbcdbe5" providerId="ADAL" clId="{F48202DF-7289-4924-AD72-430FCA2EE62A}" dt="2023-01-27T15:12:30.511" v="1441" actId="14100"/>
          <ac:spMkLst>
            <pc:docMk/>
            <pc:sldMk cId="3004921515" sldId="333"/>
            <ac:spMk id="8" creationId="{41DD44DF-6E38-A6AC-ECB8-975B2D619441}"/>
          </ac:spMkLst>
        </pc:spChg>
        <pc:spChg chg="add mod">
          <ac:chgData name="Stephanie Le" userId="7d3a304b-daf9-4cea-8c72-e4d4fbbcdbe5" providerId="ADAL" clId="{F48202DF-7289-4924-AD72-430FCA2EE62A}" dt="2023-01-27T15:12:09.101" v="1436"/>
          <ac:spMkLst>
            <pc:docMk/>
            <pc:sldMk cId="3004921515" sldId="333"/>
            <ac:spMk id="9" creationId="{FEF950B9-F303-9692-5941-A3AD5277E3AB}"/>
          </ac:spMkLst>
        </pc:spChg>
        <pc:picChg chg="mod">
          <ac:chgData name="Stephanie Le" userId="7d3a304b-daf9-4cea-8c72-e4d4fbbcdbe5" providerId="ADAL" clId="{F48202DF-7289-4924-AD72-430FCA2EE62A}" dt="2023-01-27T15:12:17.174" v="1439" actId="14100"/>
          <ac:picMkLst>
            <pc:docMk/>
            <pc:sldMk cId="3004921515" sldId="333"/>
            <ac:picMk id="5" creationId="{2619C797-0AC2-E00C-C96A-2B631F2FB67D}"/>
          </ac:picMkLst>
        </pc:picChg>
        <pc:picChg chg="mod">
          <ac:chgData name="Stephanie Le" userId="7d3a304b-daf9-4cea-8c72-e4d4fbbcdbe5" providerId="ADAL" clId="{F48202DF-7289-4924-AD72-430FCA2EE62A}" dt="2023-01-27T15:12:24.039" v="1440" actId="1076"/>
          <ac:picMkLst>
            <pc:docMk/>
            <pc:sldMk cId="3004921515" sldId="333"/>
            <ac:picMk id="15" creationId="{F1550A02-D4E2-656A-925C-5566A2D33589}"/>
          </ac:picMkLst>
        </pc:picChg>
      </pc:sldChg>
      <pc:sldChg chg="addSp delSp modSp del mod">
        <pc:chgData name="Stephanie Le" userId="7d3a304b-daf9-4cea-8c72-e4d4fbbcdbe5" providerId="ADAL" clId="{F48202DF-7289-4924-AD72-430FCA2EE62A}" dt="2023-01-31T19:37:17.341" v="4214" actId="2696"/>
        <pc:sldMkLst>
          <pc:docMk/>
          <pc:sldMk cId="3152985011" sldId="334"/>
        </pc:sldMkLst>
        <pc:spChg chg="del">
          <ac:chgData name="Stephanie Le" userId="7d3a304b-daf9-4cea-8c72-e4d4fbbcdbe5" providerId="ADAL" clId="{F48202DF-7289-4924-AD72-430FCA2EE62A}" dt="2023-01-27T15:08:04.056" v="1154" actId="478"/>
          <ac:spMkLst>
            <pc:docMk/>
            <pc:sldMk cId="3152985011" sldId="334"/>
            <ac:spMk id="3" creationId="{48AF03DC-B637-8B13-E145-D0D92CD4168A}"/>
          </ac:spMkLst>
        </pc:spChg>
        <pc:spChg chg="add mod">
          <ac:chgData name="Stephanie Le" userId="7d3a304b-daf9-4cea-8c72-e4d4fbbcdbe5" providerId="ADAL" clId="{F48202DF-7289-4924-AD72-430FCA2EE62A}" dt="2023-01-27T15:22:06.967" v="1837" actId="403"/>
          <ac:spMkLst>
            <pc:docMk/>
            <pc:sldMk cId="3152985011" sldId="334"/>
            <ac:spMk id="5" creationId="{938A9E0B-A523-BEB6-785C-9D5A986C6704}"/>
          </ac:spMkLst>
        </pc:spChg>
        <pc:picChg chg="mod">
          <ac:chgData name="Stephanie Le" userId="7d3a304b-daf9-4cea-8c72-e4d4fbbcdbe5" providerId="ADAL" clId="{F48202DF-7289-4924-AD72-430FCA2EE62A}" dt="2023-01-27T15:12:54.423" v="1446" actId="1076"/>
          <ac:picMkLst>
            <pc:docMk/>
            <pc:sldMk cId="3152985011" sldId="334"/>
            <ac:picMk id="2" creationId="{A193C2FB-5821-F56B-614C-D83D756AAB74}"/>
          </ac:picMkLst>
        </pc:picChg>
        <pc:picChg chg="mod">
          <ac:chgData name="Stephanie Le" userId="7d3a304b-daf9-4cea-8c72-e4d4fbbcdbe5" providerId="ADAL" clId="{F48202DF-7289-4924-AD72-430FCA2EE62A}" dt="2023-01-27T15:13:05.935" v="1450" actId="14100"/>
          <ac:picMkLst>
            <pc:docMk/>
            <pc:sldMk cId="3152985011" sldId="334"/>
            <ac:picMk id="6" creationId="{6D7FC901-008D-991C-72C2-B021606B6605}"/>
          </ac:picMkLst>
        </pc:picChg>
        <pc:picChg chg="mod">
          <ac:chgData name="Stephanie Le" userId="7d3a304b-daf9-4cea-8c72-e4d4fbbcdbe5" providerId="ADAL" clId="{F48202DF-7289-4924-AD72-430FCA2EE62A}" dt="2023-01-27T15:12:51.856" v="1445" actId="1076"/>
          <ac:picMkLst>
            <pc:docMk/>
            <pc:sldMk cId="3152985011" sldId="334"/>
            <ac:picMk id="10" creationId="{E9550A84-9B3A-1A88-E9B4-AAE64EA7ECFD}"/>
          </ac:picMkLst>
        </pc:picChg>
      </pc:sldChg>
      <pc:sldChg chg="addSp delSp modSp del mod delAnim modAnim">
        <pc:chgData name="Stephanie Le" userId="7d3a304b-daf9-4cea-8c72-e4d4fbbcdbe5" providerId="ADAL" clId="{F48202DF-7289-4924-AD72-430FCA2EE62A}" dt="2023-02-09T17:23:17.286" v="4312" actId="47"/>
        <pc:sldMkLst>
          <pc:docMk/>
          <pc:sldMk cId="4280389926" sldId="335"/>
        </pc:sldMkLst>
        <pc:spChg chg="add mod">
          <ac:chgData name="Stephanie Le" userId="7d3a304b-daf9-4cea-8c72-e4d4fbbcdbe5" providerId="ADAL" clId="{F48202DF-7289-4924-AD72-430FCA2EE62A}" dt="2023-01-27T15:23:09.399" v="1872" actId="404"/>
          <ac:spMkLst>
            <pc:docMk/>
            <pc:sldMk cId="4280389926" sldId="335"/>
            <ac:spMk id="3" creationId="{3484D550-E15E-1F82-DCBC-EB47E6E38297}"/>
          </ac:spMkLst>
        </pc:spChg>
        <pc:picChg chg="del mod">
          <ac:chgData name="Stephanie Le" userId="7d3a304b-daf9-4cea-8c72-e4d4fbbcdbe5" providerId="ADAL" clId="{F48202DF-7289-4924-AD72-430FCA2EE62A}" dt="2023-02-09T17:23:14.060" v="4311" actId="478"/>
          <ac:picMkLst>
            <pc:docMk/>
            <pc:sldMk cId="4280389926" sldId="335"/>
            <ac:picMk id="2" creationId="{C17E2570-35A8-ECDD-E6EB-894A61AED95F}"/>
          </ac:picMkLst>
        </pc:picChg>
        <pc:picChg chg="del">
          <ac:chgData name="Stephanie Le" userId="7d3a304b-daf9-4cea-8c72-e4d4fbbcdbe5" providerId="ADAL" clId="{F48202DF-7289-4924-AD72-430FCA2EE62A}" dt="2023-01-27T14:25:30.956" v="231" actId="478"/>
          <ac:picMkLst>
            <pc:docMk/>
            <pc:sldMk cId="4280389926" sldId="335"/>
            <ac:picMk id="4" creationId="{3723B102-A3B2-347E-E0A2-0E1941F84DA6}"/>
          </ac:picMkLst>
        </pc:picChg>
      </pc:sldChg>
      <pc:sldChg chg="modSp mod modAnim">
        <pc:chgData name="Stephanie Le" userId="7d3a304b-daf9-4cea-8c72-e4d4fbbcdbe5" providerId="ADAL" clId="{F48202DF-7289-4924-AD72-430FCA2EE62A}" dt="2023-02-16T14:06:17.398" v="5170"/>
        <pc:sldMkLst>
          <pc:docMk/>
          <pc:sldMk cId="2690922881" sldId="337"/>
        </pc:sldMkLst>
        <pc:spChg chg="mod">
          <ac:chgData name="Stephanie Le" userId="7d3a304b-daf9-4cea-8c72-e4d4fbbcdbe5" providerId="ADAL" clId="{F48202DF-7289-4924-AD72-430FCA2EE62A}" dt="2023-01-27T15:20:28.816" v="1701" actId="20577"/>
          <ac:spMkLst>
            <pc:docMk/>
            <pc:sldMk cId="2690922881" sldId="337"/>
            <ac:spMk id="5" creationId="{DF01B251-0682-DE22-7FC4-F7AE6E9B214C}"/>
          </ac:spMkLst>
        </pc:spChg>
      </pc:sldChg>
      <pc:sldChg chg="addSp delSp modSp mod modAnim">
        <pc:chgData name="Stephanie Le" userId="7d3a304b-daf9-4cea-8c72-e4d4fbbcdbe5" providerId="ADAL" clId="{F48202DF-7289-4924-AD72-430FCA2EE62A}" dt="2023-02-16T14:08:20.317" v="5185"/>
        <pc:sldMkLst>
          <pc:docMk/>
          <pc:sldMk cId="730092966" sldId="338"/>
        </pc:sldMkLst>
        <pc:spChg chg="add mod">
          <ac:chgData name="Stephanie Le" userId="7d3a304b-daf9-4cea-8c72-e4d4fbbcdbe5" providerId="ADAL" clId="{F48202DF-7289-4924-AD72-430FCA2EE62A}" dt="2023-01-27T15:25:33.550" v="2114" actId="20577"/>
          <ac:spMkLst>
            <pc:docMk/>
            <pc:sldMk cId="730092966" sldId="338"/>
            <ac:spMk id="4" creationId="{63A7F580-25A9-C775-4DE0-9FE8FA96E27B}"/>
          </ac:spMkLst>
        </pc:spChg>
        <pc:spChg chg="del mod">
          <ac:chgData name="Stephanie Le" userId="7d3a304b-daf9-4cea-8c72-e4d4fbbcdbe5" providerId="ADAL" clId="{F48202DF-7289-4924-AD72-430FCA2EE62A}" dt="2023-01-27T14:30:09.979" v="404" actId="478"/>
          <ac:spMkLst>
            <pc:docMk/>
            <pc:sldMk cId="730092966" sldId="338"/>
            <ac:spMk id="6" creationId="{35F3CB92-17F4-5D88-27EB-60B8F0E62392}"/>
          </ac:spMkLst>
        </pc:spChg>
        <pc:picChg chg="mod">
          <ac:chgData name="Stephanie Le" userId="7d3a304b-daf9-4cea-8c72-e4d4fbbcdbe5" providerId="ADAL" clId="{F48202DF-7289-4924-AD72-430FCA2EE62A}" dt="2023-01-27T15:17:53.693" v="1658" actId="14100"/>
          <ac:picMkLst>
            <pc:docMk/>
            <pc:sldMk cId="730092966" sldId="338"/>
            <ac:picMk id="2" creationId="{4F069719-C19B-32EA-D07D-B5E8302FAA4D}"/>
          </ac:picMkLst>
        </pc:picChg>
        <pc:picChg chg="mod">
          <ac:chgData name="Stephanie Le" userId="7d3a304b-daf9-4cea-8c72-e4d4fbbcdbe5" providerId="ADAL" clId="{F48202DF-7289-4924-AD72-430FCA2EE62A}" dt="2023-01-27T15:17:58.350" v="1660" actId="1076"/>
          <ac:picMkLst>
            <pc:docMk/>
            <pc:sldMk cId="730092966" sldId="338"/>
            <ac:picMk id="3" creationId="{2D41C1B3-60EA-522B-F1A4-A6C7089D56B3}"/>
          </ac:picMkLst>
        </pc:picChg>
        <pc:picChg chg="mod">
          <ac:chgData name="Stephanie Le" userId="7d3a304b-daf9-4cea-8c72-e4d4fbbcdbe5" providerId="ADAL" clId="{F48202DF-7289-4924-AD72-430FCA2EE62A}" dt="2023-01-27T14:30:12.209" v="405" actId="1076"/>
          <ac:picMkLst>
            <pc:docMk/>
            <pc:sldMk cId="730092966" sldId="338"/>
            <ac:picMk id="10" creationId="{7E08EE3B-CEB0-E21D-D8B8-7A2B79E518A2}"/>
          </ac:picMkLst>
        </pc:picChg>
      </pc:sldChg>
      <pc:sldChg chg="addSp delSp modSp mod">
        <pc:chgData name="Stephanie Le" userId="7d3a304b-daf9-4cea-8c72-e4d4fbbcdbe5" providerId="ADAL" clId="{F48202DF-7289-4924-AD72-430FCA2EE62A}" dt="2023-01-27T15:25:08.048" v="2052" actId="113"/>
        <pc:sldMkLst>
          <pc:docMk/>
          <pc:sldMk cId="891761997" sldId="339"/>
        </pc:sldMkLst>
        <pc:spChg chg="del">
          <ac:chgData name="Stephanie Le" userId="7d3a304b-daf9-4cea-8c72-e4d4fbbcdbe5" providerId="ADAL" clId="{F48202DF-7289-4924-AD72-430FCA2EE62A}" dt="2023-01-27T14:29:15.443" v="393" actId="478"/>
          <ac:spMkLst>
            <pc:docMk/>
            <pc:sldMk cId="891761997" sldId="339"/>
            <ac:spMk id="2" creationId="{D74C646C-C3D3-57AE-C87F-3ACBDE5A8CC3}"/>
          </ac:spMkLst>
        </pc:spChg>
        <pc:spChg chg="add mod">
          <ac:chgData name="Stephanie Le" userId="7d3a304b-daf9-4cea-8c72-e4d4fbbcdbe5" providerId="ADAL" clId="{F48202DF-7289-4924-AD72-430FCA2EE62A}" dt="2023-01-27T15:25:08.048" v="2052" actId="113"/>
          <ac:spMkLst>
            <pc:docMk/>
            <pc:sldMk cId="891761997" sldId="339"/>
            <ac:spMk id="5" creationId="{879CFB68-E8AB-FDEC-B008-3AD05F68ACAC}"/>
          </ac:spMkLst>
        </pc:spChg>
        <pc:picChg chg="mod">
          <ac:chgData name="Stephanie Le" userId="7d3a304b-daf9-4cea-8c72-e4d4fbbcdbe5" providerId="ADAL" clId="{F48202DF-7289-4924-AD72-430FCA2EE62A}" dt="2023-01-27T14:29:25.390" v="395" actId="14100"/>
          <ac:picMkLst>
            <pc:docMk/>
            <pc:sldMk cId="891761997" sldId="339"/>
            <ac:picMk id="3" creationId="{2CE249D6-C1D3-871B-1D87-9DDE920F8B64}"/>
          </ac:picMkLst>
        </pc:picChg>
        <pc:picChg chg="mod">
          <ac:chgData name="Stephanie Le" userId="7d3a304b-daf9-4cea-8c72-e4d4fbbcdbe5" providerId="ADAL" clId="{F48202DF-7289-4924-AD72-430FCA2EE62A}" dt="2023-01-27T14:29:40.429" v="399" actId="14100"/>
          <ac:picMkLst>
            <pc:docMk/>
            <pc:sldMk cId="891761997" sldId="339"/>
            <ac:picMk id="4" creationId="{DC62096F-2F54-CE57-3310-9D44F1055FDA}"/>
          </ac:picMkLst>
        </pc:picChg>
        <pc:picChg chg="mod">
          <ac:chgData name="Stephanie Le" userId="7d3a304b-daf9-4cea-8c72-e4d4fbbcdbe5" providerId="ADAL" clId="{F48202DF-7289-4924-AD72-430FCA2EE62A}" dt="2023-01-27T14:29:35.320" v="398" actId="1076"/>
          <ac:picMkLst>
            <pc:docMk/>
            <pc:sldMk cId="891761997" sldId="339"/>
            <ac:picMk id="6" creationId="{D7B4120A-00BD-5DB9-6C21-C3B398E37120}"/>
          </ac:picMkLst>
        </pc:picChg>
      </pc:sldChg>
      <pc:sldChg chg="addSp delSp modSp mod modAnim">
        <pc:chgData name="Stephanie Le" userId="7d3a304b-daf9-4cea-8c72-e4d4fbbcdbe5" providerId="ADAL" clId="{F48202DF-7289-4924-AD72-430FCA2EE62A}" dt="2023-01-31T12:59:01.003" v="3635" actId="20577"/>
        <pc:sldMkLst>
          <pc:docMk/>
          <pc:sldMk cId="4176585913" sldId="340"/>
        </pc:sldMkLst>
        <pc:spChg chg="mod">
          <ac:chgData name="Stephanie Le" userId="7d3a304b-daf9-4cea-8c72-e4d4fbbcdbe5" providerId="ADAL" clId="{F48202DF-7289-4924-AD72-430FCA2EE62A}" dt="2023-01-31T12:51:48.011" v="3249" actId="6549"/>
          <ac:spMkLst>
            <pc:docMk/>
            <pc:sldMk cId="4176585913" sldId="340"/>
            <ac:spMk id="2" creationId="{D74C646C-C3D3-57AE-C87F-3ACBDE5A8CC3}"/>
          </ac:spMkLst>
        </pc:spChg>
        <pc:spChg chg="del">
          <ac:chgData name="Stephanie Le" userId="7d3a304b-daf9-4cea-8c72-e4d4fbbcdbe5" providerId="ADAL" clId="{F48202DF-7289-4924-AD72-430FCA2EE62A}" dt="2023-01-31T12:50:36.701" v="3217" actId="21"/>
          <ac:spMkLst>
            <pc:docMk/>
            <pc:sldMk cId="4176585913" sldId="340"/>
            <ac:spMk id="5" creationId="{BAC0C019-C24E-BB6C-6364-FBFF06E63660}"/>
          </ac:spMkLst>
        </pc:spChg>
        <pc:spChg chg="add mod">
          <ac:chgData name="Stephanie Le" userId="7d3a304b-daf9-4cea-8c72-e4d4fbbcdbe5" providerId="ADAL" clId="{F48202DF-7289-4924-AD72-430FCA2EE62A}" dt="2023-01-31T12:57:03.322" v="3602" actId="1076"/>
          <ac:spMkLst>
            <pc:docMk/>
            <pc:sldMk cId="4176585913" sldId="340"/>
            <ac:spMk id="6" creationId="{FD89E809-D1DD-DA17-76C1-56481B498359}"/>
          </ac:spMkLst>
        </pc:spChg>
        <pc:spChg chg="mod">
          <ac:chgData name="Stephanie Le" userId="7d3a304b-daf9-4cea-8c72-e4d4fbbcdbe5" providerId="ADAL" clId="{F48202DF-7289-4924-AD72-430FCA2EE62A}" dt="2023-01-31T12:52:30.586" v="3256" actId="1076"/>
          <ac:spMkLst>
            <pc:docMk/>
            <pc:sldMk cId="4176585913" sldId="340"/>
            <ac:spMk id="16" creationId="{0AD6BE16-0A12-44A8-93DA-DAEE85DE5409}"/>
          </ac:spMkLst>
        </pc:spChg>
        <pc:spChg chg="mod">
          <ac:chgData name="Stephanie Le" userId="7d3a304b-daf9-4cea-8c72-e4d4fbbcdbe5" providerId="ADAL" clId="{F48202DF-7289-4924-AD72-430FCA2EE62A}" dt="2023-01-31T12:59:01.003" v="3635" actId="20577"/>
          <ac:spMkLst>
            <pc:docMk/>
            <pc:sldMk cId="4176585913" sldId="340"/>
            <ac:spMk id="17" creationId="{E63E79AB-1220-6C0B-1D13-6D6CC08BAF83}"/>
          </ac:spMkLst>
        </pc:spChg>
        <pc:spChg chg="del">
          <ac:chgData name="Stephanie Le" userId="7d3a304b-daf9-4cea-8c72-e4d4fbbcdbe5" providerId="ADAL" clId="{F48202DF-7289-4924-AD72-430FCA2EE62A}" dt="2023-01-31T12:51:08.965" v="3229" actId="21"/>
          <ac:spMkLst>
            <pc:docMk/>
            <pc:sldMk cId="4176585913" sldId="340"/>
            <ac:spMk id="19" creationId="{9B60855A-3498-D03E-1935-991D3C2E0999}"/>
          </ac:spMkLst>
        </pc:spChg>
        <pc:spChg chg="del">
          <ac:chgData name="Stephanie Le" userId="7d3a304b-daf9-4cea-8c72-e4d4fbbcdbe5" providerId="ADAL" clId="{F48202DF-7289-4924-AD72-430FCA2EE62A}" dt="2023-01-31T12:50:55.579" v="3224" actId="478"/>
          <ac:spMkLst>
            <pc:docMk/>
            <pc:sldMk cId="4176585913" sldId="340"/>
            <ac:spMk id="28" creationId="{34512ED9-1067-234F-CE14-11EC00D0E146}"/>
          </ac:spMkLst>
        </pc:spChg>
        <pc:cxnChg chg="del">
          <ac:chgData name="Stephanie Le" userId="7d3a304b-daf9-4cea-8c72-e4d4fbbcdbe5" providerId="ADAL" clId="{F48202DF-7289-4924-AD72-430FCA2EE62A}" dt="2023-01-31T12:50:36.701" v="3217" actId="21"/>
          <ac:cxnSpMkLst>
            <pc:docMk/>
            <pc:sldMk cId="4176585913" sldId="340"/>
            <ac:cxnSpMk id="8" creationId="{D6342766-23C4-6E5C-E6DA-C90874D88096}"/>
          </ac:cxnSpMkLst>
        </pc:cxnChg>
        <pc:cxnChg chg="del">
          <ac:chgData name="Stephanie Le" userId="7d3a304b-daf9-4cea-8c72-e4d4fbbcdbe5" providerId="ADAL" clId="{F48202DF-7289-4924-AD72-430FCA2EE62A}" dt="2023-01-31T12:50:36.701" v="3217" actId="21"/>
          <ac:cxnSpMkLst>
            <pc:docMk/>
            <pc:sldMk cId="4176585913" sldId="340"/>
            <ac:cxnSpMk id="13" creationId="{2F513549-2702-BA45-D2EB-C320BBE61B71}"/>
          </ac:cxnSpMkLst>
        </pc:cxnChg>
        <pc:cxnChg chg="del">
          <ac:chgData name="Stephanie Le" userId="7d3a304b-daf9-4cea-8c72-e4d4fbbcdbe5" providerId="ADAL" clId="{F48202DF-7289-4924-AD72-430FCA2EE62A}" dt="2023-01-31T12:50:36.701" v="3217" actId="21"/>
          <ac:cxnSpMkLst>
            <pc:docMk/>
            <pc:sldMk cId="4176585913" sldId="340"/>
            <ac:cxnSpMk id="20" creationId="{64496A2D-BCB0-04C0-BC09-DF548A34E596}"/>
          </ac:cxnSpMkLst>
        </pc:cxnChg>
        <pc:cxnChg chg="del">
          <ac:chgData name="Stephanie Le" userId="7d3a304b-daf9-4cea-8c72-e4d4fbbcdbe5" providerId="ADAL" clId="{F48202DF-7289-4924-AD72-430FCA2EE62A}" dt="2023-01-31T12:50:36.701" v="3217" actId="21"/>
          <ac:cxnSpMkLst>
            <pc:docMk/>
            <pc:sldMk cId="4176585913" sldId="340"/>
            <ac:cxnSpMk id="22" creationId="{6784475E-7351-AE50-3CC9-EA476F6FFD0E}"/>
          </ac:cxnSpMkLst>
        </pc:cxnChg>
      </pc:sldChg>
      <pc:sldChg chg="addSp delSp modSp mod">
        <pc:chgData name="Stephanie Le" userId="7d3a304b-daf9-4cea-8c72-e4d4fbbcdbe5" providerId="ADAL" clId="{F48202DF-7289-4924-AD72-430FCA2EE62A}" dt="2023-02-16T14:09:13.811" v="5224" actId="1076"/>
        <pc:sldMkLst>
          <pc:docMk/>
          <pc:sldMk cId="2904292018" sldId="342"/>
        </pc:sldMkLst>
        <pc:spChg chg="add mod">
          <ac:chgData name="Stephanie Le" userId="7d3a304b-daf9-4cea-8c72-e4d4fbbcdbe5" providerId="ADAL" clId="{F48202DF-7289-4924-AD72-430FCA2EE62A}" dt="2023-01-31T12:38:24.201" v="2455" actId="1076"/>
          <ac:spMkLst>
            <pc:docMk/>
            <pc:sldMk cId="2904292018" sldId="342"/>
            <ac:spMk id="2" creationId="{EF8E0D57-3245-48E0-1CE4-78A346D44E99}"/>
          </ac:spMkLst>
        </pc:spChg>
        <pc:spChg chg="mod">
          <ac:chgData name="Stephanie Le" userId="7d3a304b-daf9-4cea-8c72-e4d4fbbcdbe5" providerId="ADAL" clId="{F48202DF-7289-4924-AD72-430FCA2EE62A}" dt="2023-01-27T15:21:28.455" v="1784" actId="20577"/>
          <ac:spMkLst>
            <pc:docMk/>
            <pc:sldMk cId="2904292018" sldId="342"/>
            <ac:spMk id="12" creationId="{5A8C9E67-73C8-DEB3-3FB7-519173568CA1}"/>
          </ac:spMkLst>
        </pc:spChg>
        <pc:spChg chg="mod">
          <ac:chgData name="Stephanie Le" userId="7d3a304b-daf9-4cea-8c72-e4d4fbbcdbe5" providerId="ADAL" clId="{F48202DF-7289-4924-AD72-430FCA2EE62A}" dt="2023-01-30T21:17:42.123" v="2283" actId="1076"/>
          <ac:spMkLst>
            <pc:docMk/>
            <pc:sldMk cId="2904292018" sldId="342"/>
            <ac:spMk id="15" creationId="{B7086EC8-6B53-C32F-54CE-1D8EB82801FA}"/>
          </ac:spMkLst>
        </pc:spChg>
        <pc:spChg chg="mod">
          <ac:chgData name="Stephanie Le" userId="7d3a304b-daf9-4cea-8c72-e4d4fbbcdbe5" providerId="ADAL" clId="{F48202DF-7289-4924-AD72-430FCA2EE62A}" dt="2023-01-30T21:17:42.123" v="2283" actId="1076"/>
          <ac:spMkLst>
            <pc:docMk/>
            <pc:sldMk cId="2904292018" sldId="342"/>
            <ac:spMk id="18" creationId="{B6814C16-5277-925B-738D-203132B7206C}"/>
          </ac:spMkLst>
        </pc:spChg>
        <pc:picChg chg="add del mod ord">
          <ac:chgData name="Stephanie Le" userId="7d3a304b-daf9-4cea-8c72-e4d4fbbcdbe5" providerId="ADAL" clId="{F48202DF-7289-4924-AD72-430FCA2EE62A}" dt="2023-01-30T21:18:15.682" v="2291" actId="478"/>
          <ac:picMkLst>
            <pc:docMk/>
            <pc:sldMk cId="2904292018" sldId="342"/>
            <ac:picMk id="3" creationId="{88900985-7C7C-368B-443E-48DE6EABE6A5}"/>
          </ac:picMkLst>
        </pc:picChg>
        <pc:picChg chg="mod">
          <ac:chgData name="Stephanie Le" userId="7d3a304b-daf9-4cea-8c72-e4d4fbbcdbe5" providerId="ADAL" clId="{F48202DF-7289-4924-AD72-430FCA2EE62A}" dt="2023-02-16T14:09:13.811" v="5224" actId="1076"/>
          <ac:picMkLst>
            <pc:docMk/>
            <pc:sldMk cId="2904292018" sldId="342"/>
            <ac:picMk id="5" creationId="{8A282A8A-B1FA-48ED-432F-95984D17A47C}"/>
          </ac:picMkLst>
        </pc:picChg>
        <pc:picChg chg="add del mod">
          <ac:chgData name="Stephanie Le" userId="7d3a304b-daf9-4cea-8c72-e4d4fbbcdbe5" providerId="ADAL" clId="{F48202DF-7289-4924-AD72-430FCA2EE62A}" dt="2023-01-30T21:20:10.947" v="2295" actId="478"/>
          <ac:picMkLst>
            <pc:docMk/>
            <pc:sldMk cId="2904292018" sldId="342"/>
            <ac:picMk id="6" creationId="{2DBA3695-7B8D-2089-A437-1096BA00C2E4}"/>
          </ac:picMkLst>
        </pc:picChg>
        <pc:picChg chg="add mod">
          <ac:chgData name="Stephanie Le" userId="7d3a304b-daf9-4cea-8c72-e4d4fbbcdbe5" providerId="ADAL" clId="{F48202DF-7289-4924-AD72-430FCA2EE62A}" dt="2023-01-30T21:21:26.129" v="2304" actId="1076"/>
          <ac:picMkLst>
            <pc:docMk/>
            <pc:sldMk cId="2904292018" sldId="342"/>
            <ac:picMk id="10" creationId="{9A3AF7A2-CF5F-C392-15A8-841139A2C52A}"/>
          </ac:picMkLst>
        </pc:picChg>
        <pc:picChg chg="mod">
          <ac:chgData name="Stephanie Le" userId="7d3a304b-daf9-4cea-8c72-e4d4fbbcdbe5" providerId="ADAL" clId="{F48202DF-7289-4924-AD72-430FCA2EE62A}" dt="2023-01-30T21:17:42.123" v="2283" actId="1076"/>
          <ac:picMkLst>
            <pc:docMk/>
            <pc:sldMk cId="2904292018" sldId="342"/>
            <ac:picMk id="14" creationId="{4429C135-4FCB-E48B-1DDC-3C2BCFAB539A}"/>
          </ac:picMkLst>
        </pc:picChg>
        <pc:cxnChg chg="mod">
          <ac:chgData name="Stephanie Le" userId="7d3a304b-daf9-4cea-8c72-e4d4fbbcdbe5" providerId="ADAL" clId="{F48202DF-7289-4924-AD72-430FCA2EE62A}" dt="2023-01-30T21:17:42.123" v="2283" actId="1076"/>
          <ac:cxnSpMkLst>
            <pc:docMk/>
            <pc:sldMk cId="2904292018" sldId="342"/>
            <ac:cxnSpMk id="17" creationId="{7943E5B1-552D-9CDD-7587-F44DE52878B7}"/>
          </ac:cxnSpMkLst>
        </pc:cxnChg>
        <pc:cxnChg chg="mod">
          <ac:chgData name="Stephanie Le" userId="7d3a304b-daf9-4cea-8c72-e4d4fbbcdbe5" providerId="ADAL" clId="{F48202DF-7289-4924-AD72-430FCA2EE62A}" dt="2023-01-30T21:17:42.123" v="2283" actId="1076"/>
          <ac:cxnSpMkLst>
            <pc:docMk/>
            <pc:sldMk cId="2904292018" sldId="342"/>
            <ac:cxnSpMk id="20" creationId="{9667F27A-3044-0845-0EAB-D0E124625220}"/>
          </ac:cxnSpMkLst>
        </pc:cxnChg>
      </pc:sldChg>
      <pc:sldChg chg="modSp mod">
        <pc:chgData name="Stephanie Le" userId="7d3a304b-daf9-4cea-8c72-e4d4fbbcdbe5" providerId="ADAL" clId="{F48202DF-7289-4924-AD72-430FCA2EE62A}" dt="2023-02-16T14:09:16.134" v="5225" actId="1076"/>
        <pc:sldMkLst>
          <pc:docMk/>
          <pc:sldMk cId="2592346620" sldId="343"/>
        </pc:sldMkLst>
        <pc:spChg chg="mod">
          <ac:chgData name="Stephanie Le" userId="7d3a304b-daf9-4cea-8c72-e4d4fbbcdbe5" providerId="ADAL" clId="{F48202DF-7289-4924-AD72-430FCA2EE62A}" dt="2023-01-27T15:21:51.614" v="1834" actId="20577"/>
          <ac:spMkLst>
            <pc:docMk/>
            <pc:sldMk cId="2592346620" sldId="343"/>
            <ac:spMk id="12" creationId="{5A8C9E67-73C8-DEB3-3FB7-519173568CA1}"/>
          </ac:spMkLst>
        </pc:spChg>
        <pc:picChg chg="mod">
          <ac:chgData name="Stephanie Le" userId="7d3a304b-daf9-4cea-8c72-e4d4fbbcdbe5" providerId="ADAL" clId="{F48202DF-7289-4924-AD72-430FCA2EE62A}" dt="2023-02-16T14:09:16.134" v="5225" actId="1076"/>
          <ac:picMkLst>
            <pc:docMk/>
            <pc:sldMk cId="2592346620" sldId="343"/>
            <ac:picMk id="5" creationId="{8A282A8A-B1FA-48ED-432F-95984D17A47C}"/>
          </ac:picMkLst>
        </pc:picChg>
      </pc:sldChg>
      <pc:sldChg chg="modSp mod">
        <pc:chgData name="Stephanie Le" userId="7d3a304b-daf9-4cea-8c72-e4d4fbbcdbe5" providerId="ADAL" clId="{F48202DF-7289-4924-AD72-430FCA2EE62A}" dt="2023-01-31T12:57:58.354" v="3614" actId="20577"/>
        <pc:sldMkLst>
          <pc:docMk/>
          <pc:sldMk cId="3519654002" sldId="344"/>
        </pc:sldMkLst>
        <pc:spChg chg="mod">
          <ac:chgData name="Stephanie Le" userId="7d3a304b-daf9-4cea-8c72-e4d4fbbcdbe5" providerId="ADAL" clId="{F48202DF-7289-4924-AD72-430FCA2EE62A}" dt="2023-01-31T12:57:58.354" v="3614" actId="20577"/>
          <ac:spMkLst>
            <pc:docMk/>
            <pc:sldMk cId="3519654002" sldId="344"/>
            <ac:spMk id="14" creationId="{90C31980-FF62-ECE2-8208-36786869B3FD}"/>
          </ac:spMkLst>
        </pc:spChg>
        <pc:spChg chg="mod">
          <ac:chgData name="Stephanie Le" userId="7d3a304b-daf9-4cea-8c72-e4d4fbbcdbe5" providerId="ADAL" clId="{F48202DF-7289-4924-AD72-430FCA2EE62A}" dt="2023-01-27T14:27:11.848" v="296" actId="1076"/>
          <ac:spMkLst>
            <pc:docMk/>
            <pc:sldMk cId="3519654002" sldId="344"/>
            <ac:spMk id="31" creationId="{4D615797-FECC-096D-6495-4E5548DE5E06}"/>
          </ac:spMkLst>
        </pc:spChg>
        <pc:spChg chg="mod">
          <ac:chgData name="Stephanie Le" userId="7d3a304b-daf9-4cea-8c72-e4d4fbbcdbe5" providerId="ADAL" clId="{F48202DF-7289-4924-AD72-430FCA2EE62A}" dt="2023-01-27T14:27:11.848" v="296" actId="1076"/>
          <ac:spMkLst>
            <pc:docMk/>
            <pc:sldMk cId="3519654002" sldId="344"/>
            <ac:spMk id="32" creationId="{A283D893-DE7D-6229-A45B-7BDF33042EBC}"/>
          </ac:spMkLst>
        </pc:spChg>
        <pc:spChg chg="mod">
          <ac:chgData name="Stephanie Le" userId="7d3a304b-daf9-4cea-8c72-e4d4fbbcdbe5" providerId="ADAL" clId="{F48202DF-7289-4924-AD72-430FCA2EE62A}" dt="2023-01-27T14:27:11.848" v="296" actId="1076"/>
          <ac:spMkLst>
            <pc:docMk/>
            <pc:sldMk cId="3519654002" sldId="344"/>
            <ac:spMk id="44" creationId="{92392FBF-33C2-86AC-9BA9-E5F2DA170B4F}"/>
          </ac:spMkLst>
        </pc:spChg>
        <pc:picChg chg="mod">
          <ac:chgData name="Stephanie Le" userId="7d3a304b-daf9-4cea-8c72-e4d4fbbcdbe5" providerId="ADAL" clId="{F48202DF-7289-4924-AD72-430FCA2EE62A}" dt="2023-01-27T14:27:21.577" v="299" actId="170"/>
          <ac:picMkLst>
            <pc:docMk/>
            <pc:sldMk cId="3519654002" sldId="344"/>
            <ac:picMk id="3" creationId="{2CE249D6-C1D3-871B-1D87-9DDE920F8B64}"/>
          </ac:picMkLst>
        </pc:picChg>
        <pc:picChg chg="mod">
          <ac:chgData name="Stephanie Le" userId="7d3a304b-daf9-4cea-8c72-e4d4fbbcdbe5" providerId="ADAL" clId="{F48202DF-7289-4924-AD72-430FCA2EE62A}" dt="2023-01-27T14:27:01.671" v="295" actId="1076"/>
          <ac:picMkLst>
            <pc:docMk/>
            <pc:sldMk cId="3519654002" sldId="344"/>
            <ac:picMk id="7" creationId="{D54A8928-4F0F-076F-B985-9E3EB47E68BD}"/>
          </ac:picMkLst>
        </pc:picChg>
        <pc:picChg chg="mod">
          <ac:chgData name="Stephanie Le" userId="7d3a304b-daf9-4cea-8c72-e4d4fbbcdbe5" providerId="ADAL" clId="{F48202DF-7289-4924-AD72-430FCA2EE62A}" dt="2023-01-27T14:27:11.848" v="296" actId="1076"/>
          <ac:picMkLst>
            <pc:docMk/>
            <pc:sldMk cId="3519654002" sldId="344"/>
            <ac:picMk id="23" creationId="{F54F75E8-AFF4-1537-F9B1-ECED6668D2E9}"/>
          </ac:picMkLst>
        </pc:picChg>
        <pc:picChg chg="mod">
          <ac:chgData name="Stephanie Le" userId="7d3a304b-daf9-4cea-8c72-e4d4fbbcdbe5" providerId="ADAL" clId="{F48202DF-7289-4924-AD72-430FCA2EE62A}" dt="2023-01-27T14:27:11.848" v="296" actId="1076"/>
          <ac:picMkLst>
            <pc:docMk/>
            <pc:sldMk cId="3519654002" sldId="344"/>
            <ac:picMk id="30" creationId="{D3477208-9A17-8EA7-8E41-5DC7F8732E26}"/>
          </ac:picMkLst>
        </pc:picChg>
        <pc:cxnChg chg="mod">
          <ac:chgData name="Stephanie Le" userId="7d3a304b-daf9-4cea-8c72-e4d4fbbcdbe5" providerId="ADAL" clId="{F48202DF-7289-4924-AD72-430FCA2EE62A}" dt="2023-01-27T14:27:11.848" v="296" actId="1076"/>
          <ac:cxnSpMkLst>
            <pc:docMk/>
            <pc:sldMk cId="3519654002" sldId="344"/>
            <ac:cxnSpMk id="34" creationId="{275A8942-7A6F-14AA-96A2-609FC69D9C19}"/>
          </ac:cxnSpMkLst>
        </pc:cxnChg>
        <pc:cxnChg chg="mod">
          <ac:chgData name="Stephanie Le" userId="7d3a304b-daf9-4cea-8c72-e4d4fbbcdbe5" providerId="ADAL" clId="{F48202DF-7289-4924-AD72-430FCA2EE62A}" dt="2023-01-27T14:27:11.848" v="296" actId="1076"/>
          <ac:cxnSpMkLst>
            <pc:docMk/>
            <pc:sldMk cId="3519654002" sldId="344"/>
            <ac:cxnSpMk id="41" creationId="{35AB821A-770F-E95C-7AF9-B6ECFBC48EF0}"/>
          </ac:cxnSpMkLst>
        </pc:cxnChg>
        <pc:cxnChg chg="mod">
          <ac:chgData name="Stephanie Le" userId="7d3a304b-daf9-4cea-8c72-e4d4fbbcdbe5" providerId="ADAL" clId="{F48202DF-7289-4924-AD72-430FCA2EE62A}" dt="2023-01-27T14:27:11.848" v="296" actId="1076"/>
          <ac:cxnSpMkLst>
            <pc:docMk/>
            <pc:sldMk cId="3519654002" sldId="344"/>
            <ac:cxnSpMk id="43" creationId="{7E0D514E-2DB1-3806-FCAC-DCAEEA2EBC20}"/>
          </ac:cxnSpMkLst>
        </pc:cxnChg>
        <pc:cxnChg chg="mod">
          <ac:chgData name="Stephanie Le" userId="7d3a304b-daf9-4cea-8c72-e4d4fbbcdbe5" providerId="ADAL" clId="{F48202DF-7289-4924-AD72-430FCA2EE62A}" dt="2023-01-27T14:27:11.848" v="296" actId="1076"/>
          <ac:cxnSpMkLst>
            <pc:docMk/>
            <pc:sldMk cId="3519654002" sldId="344"/>
            <ac:cxnSpMk id="49" creationId="{6FED3D35-7BA6-EDFC-2C5E-061D82F05E8F}"/>
          </ac:cxnSpMkLst>
        </pc:cxnChg>
        <pc:cxnChg chg="mod">
          <ac:chgData name="Stephanie Le" userId="7d3a304b-daf9-4cea-8c72-e4d4fbbcdbe5" providerId="ADAL" clId="{F48202DF-7289-4924-AD72-430FCA2EE62A}" dt="2023-01-27T14:27:11.848" v="296" actId="1076"/>
          <ac:cxnSpMkLst>
            <pc:docMk/>
            <pc:sldMk cId="3519654002" sldId="344"/>
            <ac:cxnSpMk id="55" creationId="{14CD9A54-C3F5-6604-D76B-E7E76D048CF5}"/>
          </ac:cxnSpMkLst>
        </pc:cxnChg>
      </pc:sldChg>
      <pc:sldChg chg="addSp delSp modSp mod modAnim">
        <pc:chgData name="Stephanie Le" userId="7d3a304b-daf9-4cea-8c72-e4d4fbbcdbe5" providerId="ADAL" clId="{F48202DF-7289-4924-AD72-430FCA2EE62A}" dt="2023-02-16T14:09:11.517" v="5223" actId="1076"/>
        <pc:sldMkLst>
          <pc:docMk/>
          <pc:sldMk cId="342718593" sldId="345"/>
        </pc:sldMkLst>
        <pc:spChg chg="add mod">
          <ac:chgData name="Stephanie Le" userId="7d3a304b-daf9-4cea-8c72-e4d4fbbcdbe5" providerId="ADAL" clId="{F48202DF-7289-4924-AD72-430FCA2EE62A}" dt="2023-01-31T12:37:12.409" v="2380" actId="1076"/>
          <ac:spMkLst>
            <pc:docMk/>
            <pc:sldMk cId="342718593" sldId="345"/>
            <ac:spMk id="2" creationId="{7C338A35-C687-31A8-6610-6D516C7AECEC}"/>
          </ac:spMkLst>
        </pc:spChg>
        <pc:spChg chg="add del mod">
          <ac:chgData name="Stephanie Le" userId="7d3a304b-daf9-4cea-8c72-e4d4fbbcdbe5" providerId="ADAL" clId="{F48202DF-7289-4924-AD72-430FCA2EE62A}" dt="2023-01-31T12:36:20.678" v="2352"/>
          <ac:spMkLst>
            <pc:docMk/>
            <pc:sldMk cId="342718593" sldId="345"/>
            <ac:spMk id="3" creationId="{7B75A93F-4291-2E93-A46C-27343B850C7A}"/>
          </ac:spMkLst>
        </pc:spChg>
        <pc:spChg chg="add mod">
          <ac:chgData name="Stephanie Le" userId="7d3a304b-daf9-4cea-8c72-e4d4fbbcdbe5" providerId="ADAL" clId="{F48202DF-7289-4924-AD72-430FCA2EE62A}" dt="2023-01-31T12:37:19.225" v="2382" actId="1076"/>
          <ac:spMkLst>
            <pc:docMk/>
            <pc:sldMk cId="342718593" sldId="345"/>
            <ac:spMk id="4" creationId="{9E0BA756-8B6B-ABEC-66DC-C69887F4AA83}"/>
          </ac:spMkLst>
        </pc:spChg>
        <pc:spChg chg="add mod">
          <ac:chgData name="Stephanie Le" userId="7d3a304b-daf9-4cea-8c72-e4d4fbbcdbe5" providerId="ADAL" clId="{F48202DF-7289-4924-AD72-430FCA2EE62A}" dt="2023-01-31T12:37:08.450" v="2378" actId="1076"/>
          <ac:spMkLst>
            <pc:docMk/>
            <pc:sldMk cId="342718593" sldId="345"/>
            <ac:spMk id="8" creationId="{E9052D87-CBC5-E388-FAC8-815BCA623E87}"/>
          </ac:spMkLst>
        </pc:spChg>
        <pc:spChg chg="mod">
          <ac:chgData name="Stephanie Le" userId="7d3a304b-daf9-4cea-8c72-e4d4fbbcdbe5" providerId="ADAL" clId="{F48202DF-7289-4924-AD72-430FCA2EE62A}" dt="2023-02-16T14:09:08.099" v="5222" actId="20577"/>
          <ac:spMkLst>
            <pc:docMk/>
            <pc:sldMk cId="342718593" sldId="345"/>
            <ac:spMk id="12" creationId="{5A8C9E67-73C8-DEB3-3FB7-519173568CA1}"/>
          </ac:spMkLst>
        </pc:spChg>
        <pc:picChg chg="mod">
          <ac:chgData name="Stephanie Le" userId="7d3a304b-daf9-4cea-8c72-e4d4fbbcdbe5" providerId="ADAL" clId="{F48202DF-7289-4924-AD72-430FCA2EE62A}" dt="2023-02-16T14:09:11.517" v="5223" actId="1076"/>
          <ac:picMkLst>
            <pc:docMk/>
            <pc:sldMk cId="342718593" sldId="345"/>
            <ac:picMk id="5" creationId="{8A282A8A-B1FA-48ED-432F-95984D17A47C}"/>
          </ac:picMkLst>
        </pc:picChg>
        <pc:picChg chg="mod">
          <ac:chgData name="Stephanie Le" userId="7d3a304b-daf9-4cea-8c72-e4d4fbbcdbe5" providerId="ADAL" clId="{F48202DF-7289-4924-AD72-430FCA2EE62A}" dt="2023-01-31T12:37:10.257" v="2379" actId="1076"/>
          <ac:picMkLst>
            <pc:docMk/>
            <pc:sldMk cId="342718593" sldId="345"/>
            <ac:picMk id="6" creationId="{209B62FC-B346-097F-8AF9-4E52247E4632}"/>
          </ac:picMkLst>
        </pc:picChg>
        <pc:picChg chg="mod">
          <ac:chgData name="Stephanie Le" userId="7d3a304b-daf9-4cea-8c72-e4d4fbbcdbe5" providerId="ADAL" clId="{F48202DF-7289-4924-AD72-430FCA2EE62A}" dt="2023-01-31T12:37:06.145" v="2377" actId="1076"/>
          <ac:picMkLst>
            <pc:docMk/>
            <pc:sldMk cId="342718593" sldId="345"/>
            <ac:picMk id="7" creationId="{B3621617-0985-1A97-C5FD-056714604496}"/>
          </ac:picMkLst>
        </pc:picChg>
        <pc:picChg chg="mod">
          <ac:chgData name="Stephanie Le" userId="7d3a304b-daf9-4cea-8c72-e4d4fbbcdbe5" providerId="ADAL" clId="{F48202DF-7289-4924-AD72-430FCA2EE62A}" dt="2023-01-31T12:37:16.153" v="2381" actId="1076"/>
          <ac:picMkLst>
            <pc:docMk/>
            <pc:sldMk cId="342718593" sldId="345"/>
            <ac:picMk id="10" creationId="{9142FD25-ABF2-B5F6-CC76-1062CF3FA3CD}"/>
          </ac:picMkLst>
        </pc:picChg>
      </pc:sldChg>
      <pc:sldChg chg="addSp modSp mod">
        <pc:chgData name="Stephanie Le" userId="7d3a304b-daf9-4cea-8c72-e4d4fbbcdbe5" providerId="ADAL" clId="{F48202DF-7289-4924-AD72-430FCA2EE62A}" dt="2023-01-31T12:33:20.428" v="2321" actId="20577"/>
        <pc:sldMkLst>
          <pc:docMk/>
          <pc:sldMk cId="2407650900" sldId="346"/>
        </pc:sldMkLst>
        <pc:spChg chg="add mod">
          <ac:chgData name="Stephanie Le" userId="7d3a304b-daf9-4cea-8c72-e4d4fbbcdbe5" providerId="ADAL" clId="{F48202DF-7289-4924-AD72-430FCA2EE62A}" dt="2023-01-31T12:32:51.751" v="2306" actId="13822"/>
          <ac:spMkLst>
            <pc:docMk/>
            <pc:sldMk cId="2407650900" sldId="346"/>
            <ac:spMk id="2" creationId="{BDE4AAFB-ADA5-65D7-8C57-705A9A913B4F}"/>
          </ac:spMkLst>
        </pc:spChg>
        <pc:spChg chg="mod">
          <ac:chgData name="Stephanie Le" userId="7d3a304b-daf9-4cea-8c72-e4d4fbbcdbe5" providerId="ADAL" clId="{F48202DF-7289-4924-AD72-430FCA2EE62A}" dt="2023-01-27T15:24:39.552" v="2047" actId="113"/>
          <ac:spMkLst>
            <pc:docMk/>
            <pc:sldMk cId="2407650900" sldId="346"/>
            <ac:spMk id="6" creationId="{13F2A753-4B91-09F2-714B-E7AECB392C57}"/>
          </ac:spMkLst>
        </pc:spChg>
        <pc:spChg chg="mod">
          <ac:chgData name="Stephanie Le" userId="7d3a304b-daf9-4cea-8c72-e4d4fbbcdbe5" providerId="ADAL" clId="{F48202DF-7289-4924-AD72-430FCA2EE62A}" dt="2023-01-31T12:33:13.861" v="2315" actId="1076"/>
          <ac:spMkLst>
            <pc:docMk/>
            <pc:sldMk cId="2407650900" sldId="346"/>
            <ac:spMk id="9" creationId="{3F95BDBE-FB4A-D30E-4F39-EE7C3655DBFF}"/>
          </ac:spMkLst>
        </pc:spChg>
        <pc:spChg chg="mod">
          <ac:chgData name="Stephanie Le" userId="7d3a304b-daf9-4cea-8c72-e4d4fbbcdbe5" providerId="ADAL" clId="{F48202DF-7289-4924-AD72-430FCA2EE62A}" dt="2023-01-31T12:33:20.428" v="2321" actId="20577"/>
          <ac:spMkLst>
            <pc:docMk/>
            <pc:sldMk cId="2407650900" sldId="346"/>
            <ac:spMk id="24" creationId="{0B7C670D-2ACA-2787-8409-CFBC3E446316}"/>
          </ac:spMkLst>
        </pc:spChg>
      </pc:sldChg>
      <pc:sldChg chg="addSp delSp modSp new mod setBg">
        <pc:chgData name="Stephanie Le" userId="7d3a304b-daf9-4cea-8c72-e4d4fbbcdbe5" providerId="ADAL" clId="{F48202DF-7289-4924-AD72-430FCA2EE62A}" dt="2023-02-09T17:43:06.005" v="4606" actId="1076"/>
        <pc:sldMkLst>
          <pc:docMk/>
          <pc:sldMk cId="1922772770" sldId="347"/>
        </pc:sldMkLst>
        <pc:spChg chg="add mod">
          <ac:chgData name="Stephanie Le" userId="7d3a304b-daf9-4cea-8c72-e4d4fbbcdbe5" providerId="ADAL" clId="{F48202DF-7289-4924-AD72-430FCA2EE62A}" dt="2023-02-09T17:31:13.024" v="4437" actId="1076"/>
          <ac:spMkLst>
            <pc:docMk/>
            <pc:sldMk cId="1922772770" sldId="347"/>
            <ac:spMk id="2" creationId="{9EAF73C7-0B3C-D39E-DAD1-DB6A4D03144B}"/>
          </ac:spMkLst>
        </pc:spChg>
        <pc:spChg chg="add mod ord">
          <ac:chgData name="Stephanie Le" userId="7d3a304b-daf9-4cea-8c72-e4d4fbbcdbe5" providerId="ADAL" clId="{F48202DF-7289-4924-AD72-430FCA2EE62A}" dt="2023-02-09T17:29:06.908" v="4314" actId="26606"/>
          <ac:spMkLst>
            <pc:docMk/>
            <pc:sldMk cId="1922772770" sldId="347"/>
            <ac:spMk id="6" creationId="{3B345E1B-01FE-C703-1D39-1A91C596F4D1}"/>
          </ac:spMkLst>
        </pc:spChg>
        <pc:spChg chg="add mod">
          <ac:chgData name="Stephanie Le" userId="7d3a304b-daf9-4cea-8c72-e4d4fbbcdbe5" providerId="ADAL" clId="{F48202DF-7289-4924-AD72-430FCA2EE62A}" dt="2023-02-09T17:42:14.302" v="4580" actId="20577"/>
          <ac:spMkLst>
            <pc:docMk/>
            <pc:sldMk cId="1922772770" sldId="347"/>
            <ac:spMk id="9" creationId="{A92837E5-7C66-6DDC-D609-C43B0559C5D8}"/>
          </ac:spMkLst>
        </pc:spChg>
        <pc:spChg chg="add mod">
          <ac:chgData name="Stephanie Le" userId="7d3a304b-daf9-4cea-8c72-e4d4fbbcdbe5" providerId="ADAL" clId="{F48202DF-7289-4924-AD72-430FCA2EE62A}" dt="2023-02-09T17:29:06.908" v="4314" actId="26606"/>
          <ac:spMkLst>
            <pc:docMk/>
            <pc:sldMk cId="1922772770" sldId="347"/>
            <ac:spMk id="11" creationId="{010E3DC9-DA2B-0280-753C-8D4638E48D02}"/>
          </ac:spMkLst>
        </pc:spChg>
        <pc:spChg chg="add mod">
          <ac:chgData name="Stephanie Le" userId="7d3a304b-daf9-4cea-8c72-e4d4fbbcdbe5" providerId="ADAL" clId="{F48202DF-7289-4924-AD72-430FCA2EE62A}" dt="2023-02-09T17:42:36.341" v="4583" actId="1076"/>
          <ac:spMkLst>
            <pc:docMk/>
            <pc:sldMk cId="1922772770" sldId="347"/>
            <ac:spMk id="12" creationId="{651AA21C-5A57-AB32-0C20-4D45A1BA5C80}"/>
          </ac:spMkLst>
        </pc:spChg>
        <pc:spChg chg="add mod">
          <ac:chgData name="Stephanie Le" userId="7d3a304b-daf9-4cea-8c72-e4d4fbbcdbe5" providerId="ADAL" clId="{F48202DF-7289-4924-AD72-430FCA2EE62A}" dt="2023-02-09T17:43:06.005" v="4606" actId="1076"/>
          <ac:spMkLst>
            <pc:docMk/>
            <pc:sldMk cId="1922772770" sldId="347"/>
            <ac:spMk id="13" creationId="{45285F12-5DF7-65F7-EAEE-1721A427B792}"/>
          </ac:spMkLst>
        </pc:spChg>
        <pc:spChg chg="add del">
          <ac:chgData name="Stephanie Le" userId="7d3a304b-daf9-4cea-8c72-e4d4fbbcdbe5" providerId="ADAL" clId="{F48202DF-7289-4924-AD72-430FCA2EE62A}" dt="2023-02-09T17:29:06.908" v="4314" actId="26606"/>
          <ac:spMkLst>
            <pc:docMk/>
            <pc:sldMk cId="1922772770" sldId="347"/>
            <ac:spMk id="16" creationId="{C7EFEC15-5873-4245-BEBE-F611545814E0}"/>
          </ac:spMkLst>
        </pc:spChg>
        <pc:grpChg chg="add del">
          <ac:chgData name="Stephanie Le" userId="7d3a304b-daf9-4cea-8c72-e4d4fbbcdbe5" providerId="ADAL" clId="{F48202DF-7289-4924-AD72-430FCA2EE62A}" dt="2023-02-09T17:29:06.908" v="4314" actId="26606"/>
          <ac:grpSpMkLst>
            <pc:docMk/>
            <pc:sldMk cId="1922772770" sldId="347"/>
            <ac:grpSpMk id="18" creationId="{881199B3-92F7-4182-B809-801DD4E36371}"/>
          </ac:grpSpMkLst>
        </pc:grpChg>
        <pc:grpChg chg="add del">
          <ac:chgData name="Stephanie Le" userId="7d3a304b-daf9-4cea-8c72-e4d4fbbcdbe5" providerId="ADAL" clId="{F48202DF-7289-4924-AD72-430FCA2EE62A}" dt="2023-02-09T17:29:06.908" v="4314" actId="26606"/>
          <ac:grpSpMkLst>
            <pc:docMk/>
            <pc:sldMk cId="1922772770" sldId="347"/>
            <ac:grpSpMk id="25" creationId="{EFC6FFFA-AB2A-4812-A998-4A53F250651D}"/>
          </ac:grpSpMkLst>
        </pc:grpChg>
        <pc:grpChg chg="add del">
          <ac:chgData name="Stephanie Le" userId="7d3a304b-daf9-4cea-8c72-e4d4fbbcdbe5" providerId="ADAL" clId="{F48202DF-7289-4924-AD72-430FCA2EE62A}" dt="2023-02-09T17:29:06.908" v="4314" actId="26606"/>
          <ac:grpSpMkLst>
            <pc:docMk/>
            <pc:sldMk cId="1922772770" sldId="347"/>
            <ac:grpSpMk id="31" creationId="{17257C98-0E33-485C-9C22-40866738EE67}"/>
          </ac:grpSpMkLst>
        </pc:grpChg>
        <pc:grpChg chg="add del">
          <ac:chgData name="Stephanie Le" userId="7d3a304b-daf9-4cea-8c72-e4d4fbbcdbe5" providerId="ADAL" clId="{F48202DF-7289-4924-AD72-430FCA2EE62A}" dt="2023-02-09T17:29:06.908" v="4314" actId="26606"/>
          <ac:grpSpMkLst>
            <pc:docMk/>
            <pc:sldMk cId="1922772770" sldId="347"/>
            <ac:grpSpMk id="37" creationId="{05F16C50-F398-4082-942C-098B046B43FB}"/>
          </ac:grpSpMkLst>
        </pc:grpChg>
        <pc:picChg chg="add mod">
          <ac:chgData name="Stephanie Le" userId="7d3a304b-daf9-4cea-8c72-e4d4fbbcdbe5" providerId="ADAL" clId="{F48202DF-7289-4924-AD72-430FCA2EE62A}" dt="2023-02-09T17:29:06.908" v="4314" actId="26606"/>
          <ac:picMkLst>
            <pc:docMk/>
            <pc:sldMk cId="1922772770" sldId="347"/>
            <ac:picMk id="3" creationId="{87CF76B1-2A4C-426B-CAE2-FC672C4B3DFC}"/>
          </ac:picMkLst>
        </pc:picChg>
        <pc:picChg chg="add mod">
          <ac:chgData name="Stephanie Le" userId="7d3a304b-daf9-4cea-8c72-e4d4fbbcdbe5" providerId="ADAL" clId="{F48202DF-7289-4924-AD72-430FCA2EE62A}" dt="2023-02-09T17:29:06.908" v="4314" actId="26606"/>
          <ac:picMkLst>
            <pc:docMk/>
            <pc:sldMk cId="1922772770" sldId="347"/>
            <ac:picMk id="5" creationId="{D090158E-F6B4-4D38-F294-C3F2643A12EF}"/>
          </ac:picMkLst>
        </pc:picChg>
        <pc:picChg chg="add mod">
          <ac:chgData name="Stephanie Le" userId="7d3a304b-daf9-4cea-8c72-e4d4fbbcdbe5" providerId="ADAL" clId="{F48202DF-7289-4924-AD72-430FCA2EE62A}" dt="2023-02-09T17:42:19.805" v="4581" actId="1076"/>
          <ac:picMkLst>
            <pc:docMk/>
            <pc:sldMk cId="1922772770" sldId="347"/>
            <ac:picMk id="7" creationId="{C5D91F1D-215E-4072-0DB8-7A85D262C69E}"/>
          </ac:picMkLst>
        </pc:picChg>
        <pc:picChg chg="add mod ord">
          <ac:chgData name="Stephanie Le" userId="7d3a304b-daf9-4cea-8c72-e4d4fbbcdbe5" providerId="ADAL" clId="{F48202DF-7289-4924-AD72-430FCA2EE62A}" dt="2023-02-09T17:29:06.908" v="4314" actId="26606"/>
          <ac:picMkLst>
            <pc:docMk/>
            <pc:sldMk cId="1922772770" sldId="347"/>
            <ac:picMk id="8" creationId="{C81DD0FE-F2E7-C070-C19E-74C3BB12E4DD}"/>
          </ac:picMkLst>
        </pc:picChg>
        <pc:picChg chg="add mod">
          <ac:chgData name="Stephanie Le" userId="7d3a304b-daf9-4cea-8c72-e4d4fbbcdbe5" providerId="ADAL" clId="{F48202DF-7289-4924-AD72-430FCA2EE62A}" dt="2023-02-09T17:29:06.908" v="4314" actId="26606"/>
          <ac:picMkLst>
            <pc:docMk/>
            <pc:sldMk cId="1922772770" sldId="347"/>
            <ac:picMk id="10" creationId="{9DDB4D6F-CB83-60AE-F044-1E27F9C603D3}"/>
          </ac:picMkLst>
        </pc:picChg>
      </pc:sldChg>
      <pc:sldChg chg="addSp modSp new mod modAnim">
        <pc:chgData name="Stephanie Le" userId="7d3a304b-daf9-4cea-8c72-e4d4fbbcdbe5" providerId="ADAL" clId="{F48202DF-7289-4924-AD72-430FCA2EE62A}" dt="2023-02-16T14:08:08.506" v="5184"/>
        <pc:sldMkLst>
          <pc:docMk/>
          <pc:sldMk cId="1934618252" sldId="348"/>
        </pc:sldMkLst>
        <pc:spChg chg="add mod">
          <ac:chgData name="Stephanie Le" userId="7d3a304b-daf9-4cea-8c72-e4d4fbbcdbe5" providerId="ADAL" clId="{F48202DF-7289-4924-AD72-430FCA2EE62A}" dt="2023-01-27T15:25:01.767" v="2051" actId="113"/>
          <ac:spMkLst>
            <pc:docMk/>
            <pc:sldMk cId="1934618252" sldId="348"/>
            <ac:spMk id="3" creationId="{F42EF15C-A81E-950B-55EF-1572936800CB}"/>
          </ac:spMkLst>
        </pc:spChg>
        <pc:picChg chg="add mod">
          <ac:chgData name="Stephanie Le" userId="7d3a304b-daf9-4cea-8c72-e4d4fbbcdbe5" providerId="ADAL" clId="{F48202DF-7289-4924-AD72-430FCA2EE62A}" dt="2023-01-27T14:28:52.429" v="372" actId="1076"/>
          <ac:picMkLst>
            <pc:docMk/>
            <pc:sldMk cId="1934618252" sldId="348"/>
            <ac:picMk id="2" creationId="{4F41C867-B630-C8A2-0534-067E5195008D}"/>
          </ac:picMkLst>
        </pc:picChg>
      </pc:sldChg>
      <pc:sldChg chg="addSp modSp new mod modAnim">
        <pc:chgData name="Stephanie Le" userId="7d3a304b-daf9-4cea-8c72-e4d4fbbcdbe5" providerId="ADAL" clId="{F48202DF-7289-4924-AD72-430FCA2EE62A}" dt="2023-02-09T17:22:41.904" v="4310" actId="20577"/>
        <pc:sldMkLst>
          <pc:docMk/>
          <pc:sldMk cId="3663707501" sldId="349"/>
        </pc:sldMkLst>
        <pc:spChg chg="add mod">
          <ac:chgData name="Stephanie Le" userId="7d3a304b-daf9-4cea-8c72-e4d4fbbcdbe5" providerId="ADAL" clId="{F48202DF-7289-4924-AD72-430FCA2EE62A}" dt="2023-01-27T15:22:19.991" v="1841" actId="404"/>
          <ac:spMkLst>
            <pc:docMk/>
            <pc:sldMk cId="3663707501" sldId="349"/>
            <ac:spMk id="3" creationId="{1CDBEBBE-FCDD-CDAF-110B-8F7DADA41EFB}"/>
          </ac:spMkLst>
        </pc:spChg>
        <pc:spChg chg="add mod">
          <ac:chgData name="Stephanie Le" userId="7d3a304b-daf9-4cea-8c72-e4d4fbbcdbe5" providerId="ADAL" clId="{F48202DF-7289-4924-AD72-430FCA2EE62A}" dt="2023-02-09T17:22:41.904" v="4310" actId="20577"/>
          <ac:spMkLst>
            <pc:docMk/>
            <pc:sldMk cId="3663707501" sldId="349"/>
            <ac:spMk id="8" creationId="{75D4A7BF-D648-6AF9-1D01-A41B04BE7B00}"/>
          </ac:spMkLst>
        </pc:spChg>
        <pc:picChg chg="add mod">
          <ac:chgData name="Stephanie Le" userId="7d3a304b-daf9-4cea-8c72-e4d4fbbcdbe5" providerId="ADAL" clId="{F48202DF-7289-4924-AD72-430FCA2EE62A}" dt="2023-02-09T17:20:23.838" v="4260" actId="1076"/>
          <ac:picMkLst>
            <pc:docMk/>
            <pc:sldMk cId="3663707501" sldId="349"/>
            <ac:picMk id="2" creationId="{F13A42E5-A1F5-E08E-DE64-924807A45F11}"/>
          </ac:picMkLst>
        </pc:picChg>
        <pc:picChg chg="add mod">
          <ac:chgData name="Stephanie Le" userId="7d3a304b-daf9-4cea-8c72-e4d4fbbcdbe5" providerId="ADAL" clId="{F48202DF-7289-4924-AD72-430FCA2EE62A}" dt="2023-02-09T17:20:27.015" v="4261" actId="14100"/>
          <ac:picMkLst>
            <pc:docMk/>
            <pc:sldMk cId="3663707501" sldId="349"/>
            <ac:picMk id="5" creationId="{08EDEA02-8800-EDEE-7324-8AB56D95D75B}"/>
          </ac:picMkLst>
        </pc:picChg>
        <pc:picChg chg="add mod">
          <ac:chgData name="Stephanie Le" userId="7d3a304b-daf9-4cea-8c72-e4d4fbbcdbe5" providerId="ADAL" clId="{F48202DF-7289-4924-AD72-430FCA2EE62A}" dt="2023-02-09T17:22:15.263" v="4269" actId="1076"/>
          <ac:picMkLst>
            <pc:docMk/>
            <pc:sldMk cId="3663707501" sldId="349"/>
            <ac:picMk id="7" creationId="{2EB0F8ED-03C8-D03E-F33A-7CE025141BD6}"/>
          </ac:picMkLst>
        </pc:picChg>
      </pc:sldChg>
      <pc:sldChg chg="addSp delSp modSp new mod modAnim">
        <pc:chgData name="Stephanie Le" userId="7d3a304b-daf9-4cea-8c72-e4d4fbbcdbe5" providerId="ADAL" clId="{F48202DF-7289-4924-AD72-430FCA2EE62A}" dt="2023-02-09T17:20:59.383" v="4266" actId="14100"/>
        <pc:sldMkLst>
          <pc:docMk/>
          <pc:sldMk cId="809780134" sldId="350"/>
        </pc:sldMkLst>
        <pc:spChg chg="add del">
          <ac:chgData name="Stephanie Le" userId="7d3a304b-daf9-4cea-8c72-e4d4fbbcdbe5" providerId="ADAL" clId="{F48202DF-7289-4924-AD72-430FCA2EE62A}" dt="2023-01-27T14:22:08.302" v="189" actId="22"/>
          <ac:spMkLst>
            <pc:docMk/>
            <pc:sldMk cId="809780134" sldId="350"/>
            <ac:spMk id="3" creationId="{400871C9-9675-AB99-F8FB-BFBEBE1AD4D1}"/>
          </ac:spMkLst>
        </pc:spChg>
        <pc:spChg chg="add mod">
          <ac:chgData name="Stephanie Le" userId="7d3a304b-daf9-4cea-8c72-e4d4fbbcdbe5" providerId="ADAL" clId="{F48202DF-7289-4924-AD72-430FCA2EE62A}" dt="2023-01-27T15:22:35.447" v="1842" actId="404"/>
          <ac:spMkLst>
            <pc:docMk/>
            <pc:sldMk cId="809780134" sldId="350"/>
            <ac:spMk id="5" creationId="{2F6569D6-12E1-41E5-B8DA-DFEB94A92A4F}"/>
          </ac:spMkLst>
        </pc:spChg>
        <pc:picChg chg="add mod">
          <ac:chgData name="Stephanie Le" userId="7d3a304b-daf9-4cea-8c72-e4d4fbbcdbe5" providerId="ADAL" clId="{F48202DF-7289-4924-AD72-430FCA2EE62A}" dt="2023-02-09T17:20:59.383" v="4266" actId="14100"/>
          <ac:picMkLst>
            <pc:docMk/>
            <pc:sldMk cId="809780134" sldId="350"/>
            <ac:picMk id="3" creationId="{EA7DE384-7600-93F0-8741-AC1852A7A5E8}"/>
          </ac:picMkLst>
        </pc:picChg>
        <pc:picChg chg="add mod">
          <ac:chgData name="Stephanie Le" userId="7d3a304b-daf9-4cea-8c72-e4d4fbbcdbe5" providerId="ADAL" clId="{F48202DF-7289-4924-AD72-430FCA2EE62A}" dt="2023-02-09T17:20:57.206" v="4265" actId="14100"/>
          <ac:picMkLst>
            <pc:docMk/>
            <pc:sldMk cId="809780134" sldId="350"/>
            <ac:picMk id="4" creationId="{82B90087-8945-14C6-B5EF-CE8490C2874D}"/>
          </ac:picMkLst>
        </pc:picChg>
      </pc:sldChg>
      <pc:sldChg chg="addSp delSp modSp add mod ord modAnim">
        <pc:chgData name="Stephanie Le" userId="7d3a304b-daf9-4cea-8c72-e4d4fbbcdbe5" providerId="ADAL" clId="{F48202DF-7289-4924-AD72-430FCA2EE62A}" dt="2023-02-16T14:07:13.107" v="5176"/>
        <pc:sldMkLst>
          <pc:docMk/>
          <pc:sldMk cId="3813325331" sldId="351"/>
        </pc:sldMkLst>
        <pc:spChg chg="add mod">
          <ac:chgData name="Stephanie Le" userId="7d3a304b-daf9-4cea-8c72-e4d4fbbcdbe5" providerId="ADAL" clId="{F48202DF-7289-4924-AD72-430FCA2EE62A}" dt="2023-01-27T15:03:12.454" v="1094" actId="14100"/>
          <ac:spMkLst>
            <pc:docMk/>
            <pc:sldMk cId="3813325331" sldId="351"/>
            <ac:spMk id="5" creationId="{8C126FDE-DE1D-1A57-790E-2E1F816BD3F9}"/>
          </ac:spMkLst>
        </pc:spChg>
        <pc:spChg chg="add mod">
          <ac:chgData name="Stephanie Le" userId="7d3a304b-daf9-4cea-8c72-e4d4fbbcdbe5" providerId="ADAL" clId="{F48202DF-7289-4924-AD72-430FCA2EE62A}" dt="2023-01-27T15:03:18.734" v="1096" actId="14100"/>
          <ac:spMkLst>
            <pc:docMk/>
            <pc:sldMk cId="3813325331" sldId="351"/>
            <ac:spMk id="6" creationId="{68D3193C-1584-7701-10EB-FB2721C0E668}"/>
          </ac:spMkLst>
        </pc:spChg>
        <pc:spChg chg="add mod">
          <ac:chgData name="Stephanie Le" userId="7d3a304b-daf9-4cea-8c72-e4d4fbbcdbe5" providerId="ADAL" clId="{F48202DF-7289-4924-AD72-430FCA2EE62A}" dt="2023-01-27T15:03:21.767" v="1097" actId="14100"/>
          <ac:spMkLst>
            <pc:docMk/>
            <pc:sldMk cId="3813325331" sldId="351"/>
            <ac:spMk id="7" creationId="{489B02DF-3F38-54D6-1301-EB4754FE90AC}"/>
          </ac:spMkLst>
        </pc:spChg>
        <pc:spChg chg="add mod">
          <ac:chgData name="Stephanie Le" userId="7d3a304b-daf9-4cea-8c72-e4d4fbbcdbe5" providerId="ADAL" clId="{F48202DF-7289-4924-AD72-430FCA2EE62A}" dt="2023-01-27T15:03:24.559" v="1098" actId="14100"/>
          <ac:spMkLst>
            <pc:docMk/>
            <pc:sldMk cId="3813325331" sldId="351"/>
            <ac:spMk id="8" creationId="{1B15345E-8166-F15D-9B49-F77A8198D2E2}"/>
          </ac:spMkLst>
        </pc:spChg>
        <pc:spChg chg="add del mod">
          <ac:chgData name="Stephanie Le" userId="7d3a304b-daf9-4cea-8c72-e4d4fbbcdbe5" providerId="ADAL" clId="{F48202DF-7289-4924-AD72-430FCA2EE62A}" dt="2023-01-27T15:02:00.807" v="1084" actId="478"/>
          <ac:spMkLst>
            <pc:docMk/>
            <pc:sldMk cId="3813325331" sldId="351"/>
            <ac:spMk id="9" creationId="{D7BC3F48-E3F4-DBE2-BFDA-624BDDC5936E}"/>
          </ac:spMkLst>
        </pc:spChg>
        <pc:spChg chg="add mod">
          <ac:chgData name="Stephanie Le" userId="7d3a304b-daf9-4cea-8c72-e4d4fbbcdbe5" providerId="ADAL" clId="{F48202DF-7289-4924-AD72-430FCA2EE62A}" dt="2023-01-27T15:03:43.286" v="1101" actId="1076"/>
          <ac:spMkLst>
            <pc:docMk/>
            <pc:sldMk cId="3813325331" sldId="351"/>
            <ac:spMk id="10" creationId="{8F56B0C4-F42B-79D0-BF33-B4E2ABF79C55}"/>
          </ac:spMkLst>
        </pc:spChg>
        <pc:spChg chg="mod">
          <ac:chgData name="Stephanie Le" userId="7d3a304b-daf9-4cea-8c72-e4d4fbbcdbe5" providerId="ADAL" clId="{F48202DF-7289-4924-AD72-430FCA2EE62A}" dt="2023-01-27T15:23:16.623" v="1874" actId="403"/>
          <ac:spMkLst>
            <pc:docMk/>
            <pc:sldMk cId="3813325331" sldId="351"/>
            <ac:spMk id="29" creationId="{4F27AB9E-DCDA-1673-B622-8607F520318E}"/>
          </ac:spMkLst>
        </pc:spChg>
        <pc:picChg chg="del">
          <ac:chgData name="Stephanie Le" userId="7d3a304b-daf9-4cea-8c72-e4d4fbbcdbe5" providerId="ADAL" clId="{F48202DF-7289-4924-AD72-430FCA2EE62A}" dt="2023-01-27T14:42:18.838" v="801" actId="478"/>
          <ac:picMkLst>
            <pc:docMk/>
            <pc:sldMk cId="3813325331" sldId="351"/>
            <ac:picMk id="3" creationId="{88BCA5A8-80B4-3C87-4B17-76730C66AFE3}"/>
          </ac:picMkLst>
        </pc:picChg>
        <pc:picChg chg="add mod">
          <ac:chgData name="Stephanie Le" userId="7d3a304b-daf9-4cea-8c72-e4d4fbbcdbe5" providerId="ADAL" clId="{F48202DF-7289-4924-AD72-430FCA2EE62A}" dt="2023-01-27T14:53:18.725" v="1066" actId="208"/>
          <ac:picMkLst>
            <pc:docMk/>
            <pc:sldMk cId="3813325331" sldId="351"/>
            <ac:picMk id="4" creationId="{E5B29800-79CE-5E3A-AB31-2C0AE142F78A}"/>
          </ac:picMkLst>
        </pc:picChg>
        <pc:picChg chg="add del mod">
          <ac:chgData name="Stephanie Le" userId="7d3a304b-daf9-4cea-8c72-e4d4fbbcdbe5" providerId="ADAL" clId="{F48202DF-7289-4924-AD72-430FCA2EE62A}" dt="2023-01-31T13:02:34.058" v="3642" actId="478"/>
          <ac:picMkLst>
            <pc:docMk/>
            <pc:sldMk cId="3813325331" sldId="351"/>
            <ac:picMk id="9" creationId="{8F817807-5F9E-CB32-6EFD-268FE17B989A}"/>
          </ac:picMkLst>
        </pc:picChg>
      </pc:sldChg>
      <pc:sldChg chg="addSp delSp modSp add mod ord modAnim">
        <pc:chgData name="Stephanie Le" userId="7d3a304b-daf9-4cea-8c72-e4d4fbbcdbe5" providerId="ADAL" clId="{F48202DF-7289-4924-AD72-430FCA2EE62A}" dt="2023-02-16T14:09:50.288" v="5227" actId="1076"/>
        <pc:sldMkLst>
          <pc:docMk/>
          <pc:sldMk cId="3251441945" sldId="352"/>
        </pc:sldMkLst>
        <pc:spChg chg="mod">
          <ac:chgData name="Stephanie Le" userId="7d3a304b-daf9-4cea-8c72-e4d4fbbcdbe5" providerId="ADAL" clId="{F48202DF-7289-4924-AD72-430FCA2EE62A}" dt="2023-01-31T12:53:50.715" v="3344" actId="1076"/>
          <ac:spMkLst>
            <pc:docMk/>
            <pc:sldMk cId="3251441945" sldId="352"/>
            <ac:spMk id="2" creationId="{EF8E0D57-3245-48E0-1CE4-78A346D44E99}"/>
          </ac:spMkLst>
        </pc:spChg>
        <pc:spChg chg="add mod">
          <ac:chgData name="Stephanie Le" userId="7d3a304b-daf9-4cea-8c72-e4d4fbbcdbe5" providerId="ADAL" clId="{F48202DF-7289-4924-AD72-430FCA2EE62A}" dt="2023-01-31T12:49:43.740" v="3211" actId="14100"/>
          <ac:spMkLst>
            <pc:docMk/>
            <pc:sldMk cId="3251441945" sldId="352"/>
            <ac:spMk id="3" creationId="{EDF7A565-8CF2-3FB8-76D5-77DB7B4D5AD7}"/>
          </ac:spMkLst>
        </pc:spChg>
        <pc:spChg chg="add mod">
          <ac:chgData name="Stephanie Le" userId="7d3a304b-daf9-4cea-8c72-e4d4fbbcdbe5" providerId="ADAL" clId="{F48202DF-7289-4924-AD72-430FCA2EE62A}" dt="2023-01-31T12:49:57.747" v="3215" actId="14100"/>
          <ac:spMkLst>
            <pc:docMk/>
            <pc:sldMk cId="3251441945" sldId="352"/>
            <ac:spMk id="6" creationId="{1D5DD1A8-5829-0DA5-DB62-6633B0E3E02F}"/>
          </ac:spMkLst>
        </pc:spChg>
        <pc:spChg chg="mod">
          <ac:chgData name="Stephanie Le" userId="7d3a304b-daf9-4cea-8c72-e4d4fbbcdbe5" providerId="ADAL" clId="{F48202DF-7289-4924-AD72-430FCA2EE62A}" dt="2023-01-31T12:51:50.892" v="3250" actId="20577"/>
          <ac:spMkLst>
            <pc:docMk/>
            <pc:sldMk cId="3251441945" sldId="352"/>
            <ac:spMk id="12" creationId="{5A8C9E67-73C8-DEB3-3FB7-519173568CA1}"/>
          </ac:spMkLst>
        </pc:spChg>
        <pc:spChg chg="del">
          <ac:chgData name="Stephanie Le" userId="7d3a304b-daf9-4cea-8c72-e4d4fbbcdbe5" providerId="ADAL" clId="{F48202DF-7289-4924-AD72-430FCA2EE62A}" dt="2023-01-31T12:40:44.849" v="2601" actId="478"/>
          <ac:spMkLst>
            <pc:docMk/>
            <pc:sldMk cId="3251441945" sldId="352"/>
            <ac:spMk id="15" creationId="{B7086EC8-6B53-C32F-54CE-1D8EB82801FA}"/>
          </ac:spMkLst>
        </pc:spChg>
        <pc:spChg chg="del">
          <ac:chgData name="Stephanie Le" userId="7d3a304b-daf9-4cea-8c72-e4d4fbbcdbe5" providerId="ADAL" clId="{F48202DF-7289-4924-AD72-430FCA2EE62A}" dt="2023-01-31T12:40:42.945" v="2599" actId="478"/>
          <ac:spMkLst>
            <pc:docMk/>
            <pc:sldMk cId="3251441945" sldId="352"/>
            <ac:spMk id="18" creationId="{B6814C16-5277-925B-738D-203132B7206C}"/>
          </ac:spMkLst>
        </pc:spChg>
        <pc:spChg chg="add mod">
          <ac:chgData name="Stephanie Le" userId="7d3a304b-daf9-4cea-8c72-e4d4fbbcdbe5" providerId="ADAL" clId="{F48202DF-7289-4924-AD72-430FCA2EE62A}" dt="2023-01-31T12:49:29.954" v="3207" actId="1076"/>
          <ac:spMkLst>
            <pc:docMk/>
            <pc:sldMk cId="3251441945" sldId="352"/>
            <ac:spMk id="23" creationId="{109EA658-B0C8-2F4A-684E-5F83B18A8D11}"/>
          </ac:spMkLst>
        </pc:spChg>
        <pc:spChg chg="del">
          <ac:chgData name="Stephanie Le" userId="7d3a304b-daf9-4cea-8c72-e4d4fbbcdbe5" providerId="ADAL" clId="{F48202DF-7289-4924-AD72-430FCA2EE62A}" dt="2023-01-31T12:40:37.722" v="2596" actId="478"/>
          <ac:spMkLst>
            <pc:docMk/>
            <pc:sldMk cId="3251441945" sldId="352"/>
            <ac:spMk id="31" creationId="{3E90167D-C65F-1B05-E672-EA0169B6A5D6}"/>
          </ac:spMkLst>
        </pc:spChg>
        <pc:picChg chg="add mod">
          <ac:chgData name="Stephanie Le" userId="7d3a304b-daf9-4cea-8c72-e4d4fbbcdbe5" providerId="ADAL" clId="{F48202DF-7289-4924-AD72-430FCA2EE62A}" dt="2023-01-31T12:49:50.970" v="3212" actId="1076"/>
          <ac:picMkLst>
            <pc:docMk/>
            <pc:sldMk cId="3251441945" sldId="352"/>
            <ac:picMk id="4" creationId="{508AF7CC-65EC-4C17-16BE-525D5A3C2281}"/>
          </ac:picMkLst>
        </pc:picChg>
        <pc:picChg chg="mod">
          <ac:chgData name="Stephanie Le" userId="7d3a304b-daf9-4cea-8c72-e4d4fbbcdbe5" providerId="ADAL" clId="{F48202DF-7289-4924-AD72-430FCA2EE62A}" dt="2023-02-16T14:09:50.288" v="5227" actId="1076"/>
          <ac:picMkLst>
            <pc:docMk/>
            <pc:sldMk cId="3251441945" sldId="352"/>
            <ac:picMk id="5" creationId="{8A282A8A-B1FA-48ED-432F-95984D17A47C}"/>
          </ac:picMkLst>
        </pc:picChg>
        <pc:picChg chg="del">
          <ac:chgData name="Stephanie Le" userId="7d3a304b-daf9-4cea-8c72-e4d4fbbcdbe5" providerId="ADAL" clId="{F48202DF-7289-4924-AD72-430FCA2EE62A}" dt="2023-01-31T12:40:26.275" v="2592" actId="478"/>
          <ac:picMkLst>
            <pc:docMk/>
            <pc:sldMk cId="3251441945" sldId="352"/>
            <ac:picMk id="7" creationId="{B3621617-0985-1A97-C5FD-056714604496}"/>
          </ac:picMkLst>
        </pc:picChg>
        <pc:picChg chg="add mod">
          <ac:chgData name="Stephanie Le" userId="7d3a304b-daf9-4cea-8c72-e4d4fbbcdbe5" providerId="ADAL" clId="{F48202DF-7289-4924-AD72-430FCA2EE62A}" dt="2023-01-31T12:49:29.954" v="3207" actId="1076"/>
          <ac:picMkLst>
            <pc:docMk/>
            <pc:sldMk cId="3251441945" sldId="352"/>
            <ac:picMk id="8" creationId="{16312D76-EC97-06DA-EE37-60D5DC06DC0B}"/>
          </ac:picMkLst>
        </pc:picChg>
        <pc:picChg chg="del">
          <ac:chgData name="Stephanie Le" userId="7d3a304b-daf9-4cea-8c72-e4d4fbbcdbe5" providerId="ADAL" clId="{F48202DF-7289-4924-AD72-430FCA2EE62A}" dt="2023-01-31T12:40:47.514" v="2602" actId="478"/>
          <ac:picMkLst>
            <pc:docMk/>
            <pc:sldMk cId="3251441945" sldId="352"/>
            <ac:picMk id="9" creationId="{B0386672-7958-3D87-8C01-99886F6844EA}"/>
          </ac:picMkLst>
        </pc:picChg>
        <pc:picChg chg="del">
          <ac:chgData name="Stephanie Le" userId="7d3a304b-daf9-4cea-8c72-e4d4fbbcdbe5" providerId="ADAL" clId="{F48202DF-7289-4924-AD72-430FCA2EE62A}" dt="2023-01-31T12:40:33.874" v="2593" actId="478"/>
          <ac:picMkLst>
            <pc:docMk/>
            <pc:sldMk cId="3251441945" sldId="352"/>
            <ac:picMk id="10" creationId="{9A3AF7A2-CF5F-C392-15A8-841139A2C52A}"/>
          </ac:picMkLst>
        </pc:picChg>
        <pc:picChg chg="mod">
          <ac:chgData name="Stephanie Le" userId="7d3a304b-daf9-4cea-8c72-e4d4fbbcdbe5" providerId="ADAL" clId="{F48202DF-7289-4924-AD72-430FCA2EE62A}" dt="2023-01-31T12:48:58.322" v="3201" actId="1076"/>
          <ac:picMkLst>
            <pc:docMk/>
            <pc:sldMk cId="3251441945" sldId="352"/>
            <ac:picMk id="11" creationId="{432A64A4-9B5A-7A95-7A82-913910DBEC3A}"/>
          </ac:picMkLst>
        </pc:picChg>
        <pc:picChg chg="del">
          <ac:chgData name="Stephanie Le" userId="7d3a304b-daf9-4cea-8c72-e4d4fbbcdbe5" providerId="ADAL" clId="{F48202DF-7289-4924-AD72-430FCA2EE62A}" dt="2023-01-31T12:40:40.809" v="2597" actId="478"/>
          <ac:picMkLst>
            <pc:docMk/>
            <pc:sldMk cId="3251441945" sldId="352"/>
            <ac:picMk id="14" creationId="{4429C135-4FCB-E48B-1DDC-3C2BCFAB539A}"/>
          </ac:picMkLst>
        </pc:picChg>
        <pc:picChg chg="del">
          <ac:chgData name="Stephanie Le" userId="7d3a304b-daf9-4cea-8c72-e4d4fbbcdbe5" providerId="ADAL" clId="{F48202DF-7289-4924-AD72-430FCA2EE62A}" dt="2023-01-31T12:40:35.930" v="2595" actId="478"/>
          <ac:picMkLst>
            <pc:docMk/>
            <pc:sldMk cId="3251441945" sldId="352"/>
            <ac:picMk id="24" creationId="{7BF55081-F77C-50E6-A8F1-B49CC5F7110A}"/>
          </ac:picMkLst>
        </pc:picChg>
        <pc:picChg chg="del">
          <ac:chgData name="Stephanie Le" userId="7d3a304b-daf9-4cea-8c72-e4d4fbbcdbe5" providerId="ADAL" clId="{F48202DF-7289-4924-AD72-430FCA2EE62A}" dt="2023-01-31T12:40:35.481" v="2594" actId="478"/>
          <ac:picMkLst>
            <pc:docMk/>
            <pc:sldMk cId="3251441945" sldId="352"/>
            <ac:picMk id="26" creationId="{A6042557-DAF4-A716-A33C-9EEBC0C01F72}"/>
          </ac:picMkLst>
        </pc:picChg>
        <pc:picChg chg="mod">
          <ac:chgData name="Stephanie Le" userId="7d3a304b-daf9-4cea-8c72-e4d4fbbcdbe5" providerId="ADAL" clId="{F48202DF-7289-4924-AD72-430FCA2EE62A}" dt="2023-01-31T12:48:58.322" v="3201" actId="1076"/>
          <ac:picMkLst>
            <pc:docMk/>
            <pc:sldMk cId="3251441945" sldId="352"/>
            <ac:picMk id="28" creationId="{9C8B673D-1B23-A2F6-75F3-FCABF0F2DAB1}"/>
          </ac:picMkLst>
        </pc:picChg>
        <pc:cxnChg chg="add mod">
          <ac:chgData name="Stephanie Le" userId="7d3a304b-daf9-4cea-8c72-e4d4fbbcdbe5" providerId="ADAL" clId="{F48202DF-7289-4924-AD72-430FCA2EE62A}" dt="2023-01-31T12:49:52.739" v="3213" actId="1076"/>
          <ac:cxnSpMkLst>
            <pc:docMk/>
            <pc:sldMk cId="3251441945" sldId="352"/>
            <ac:cxnSpMk id="16" creationId="{A4D03F63-2B8C-8F59-96BB-158E2A8C8378}"/>
          </ac:cxnSpMkLst>
        </pc:cxnChg>
        <pc:cxnChg chg="del mod">
          <ac:chgData name="Stephanie Le" userId="7d3a304b-daf9-4cea-8c72-e4d4fbbcdbe5" providerId="ADAL" clId="{F48202DF-7289-4924-AD72-430FCA2EE62A}" dt="2023-01-31T12:40:43.714" v="2600" actId="478"/>
          <ac:cxnSpMkLst>
            <pc:docMk/>
            <pc:sldMk cId="3251441945" sldId="352"/>
            <ac:cxnSpMk id="17" creationId="{7943E5B1-552D-9CDD-7587-F44DE52878B7}"/>
          </ac:cxnSpMkLst>
        </pc:cxnChg>
        <pc:cxnChg chg="del mod">
          <ac:chgData name="Stephanie Le" userId="7d3a304b-daf9-4cea-8c72-e4d4fbbcdbe5" providerId="ADAL" clId="{F48202DF-7289-4924-AD72-430FCA2EE62A}" dt="2023-01-31T12:40:41.522" v="2598" actId="478"/>
          <ac:cxnSpMkLst>
            <pc:docMk/>
            <pc:sldMk cId="3251441945" sldId="352"/>
            <ac:cxnSpMk id="20" creationId="{9667F27A-3044-0845-0EAB-D0E124625220}"/>
          </ac:cxnSpMkLst>
        </pc:cxnChg>
        <pc:cxnChg chg="add mod">
          <ac:chgData name="Stephanie Le" userId="7d3a304b-daf9-4cea-8c72-e4d4fbbcdbe5" providerId="ADAL" clId="{F48202DF-7289-4924-AD72-430FCA2EE62A}" dt="2023-01-31T12:49:29.954" v="3207" actId="1076"/>
          <ac:cxnSpMkLst>
            <pc:docMk/>
            <pc:sldMk cId="3251441945" sldId="352"/>
            <ac:cxnSpMk id="22" creationId="{43667C50-9C26-5132-2C71-6FDAD8C012AA}"/>
          </ac:cxnSpMkLst>
        </pc:cxnChg>
        <pc:cxnChg chg="add mod">
          <ac:chgData name="Stephanie Le" userId="7d3a304b-daf9-4cea-8c72-e4d4fbbcdbe5" providerId="ADAL" clId="{F48202DF-7289-4924-AD72-430FCA2EE62A}" dt="2023-01-31T12:49:40.212" v="3210" actId="1076"/>
          <ac:cxnSpMkLst>
            <pc:docMk/>
            <pc:sldMk cId="3251441945" sldId="352"/>
            <ac:cxnSpMk id="25" creationId="{12E3354A-6698-1883-5084-CD39AA5C869E}"/>
          </ac:cxnSpMkLst>
        </pc:cxnChg>
        <pc:cxnChg chg="mod">
          <ac:chgData name="Stephanie Le" userId="7d3a304b-daf9-4cea-8c72-e4d4fbbcdbe5" providerId="ADAL" clId="{F48202DF-7289-4924-AD72-430FCA2EE62A}" dt="2023-01-31T12:48:58.322" v="3201" actId="1076"/>
          <ac:cxnSpMkLst>
            <pc:docMk/>
            <pc:sldMk cId="3251441945" sldId="352"/>
            <ac:cxnSpMk id="30" creationId="{A93AEC34-E23D-8878-A9E7-CDD565795621}"/>
          </ac:cxnSpMkLst>
        </pc:cxnChg>
      </pc:sldChg>
      <pc:sldChg chg="addSp delSp modSp add mod delAnim modAnim">
        <pc:chgData name="Stephanie Le" userId="7d3a304b-daf9-4cea-8c72-e4d4fbbcdbe5" providerId="ADAL" clId="{F48202DF-7289-4924-AD72-430FCA2EE62A}" dt="2023-02-16T14:09:54.153" v="5228" actId="1076"/>
        <pc:sldMkLst>
          <pc:docMk/>
          <pc:sldMk cId="663667186" sldId="353"/>
        </pc:sldMkLst>
        <pc:spChg chg="del">
          <ac:chgData name="Stephanie Le" userId="7d3a304b-daf9-4cea-8c72-e4d4fbbcdbe5" providerId="ADAL" clId="{F48202DF-7289-4924-AD72-430FCA2EE62A}" dt="2023-01-31T12:53:58.516" v="3345" actId="478"/>
          <ac:spMkLst>
            <pc:docMk/>
            <pc:sldMk cId="663667186" sldId="353"/>
            <ac:spMk id="2" creationId="{EF8E0D57-3245-48E0-1CE4-78A346D44E99}"/>
          </ac:spMkLst>
        </pc:spChg>
        <pc:spChg chg="del">
          <ac:chgData name="Stephanie Le" userId="7d3a304b-daf9-4cea-8c72-e4d4fbbcdbe5" providerId="ADAL" clId="{F48202DF-7289-4924-AD72-430FCA2EE62A}" dt="2023-01-31T12:51:22.571" v="3234" actId="478"/>
          <ac:spMkLst>
            <pc:docMk/>
            <pc:sldMk cId="663667186" sldId="353"/>
            <ac:spMk id="3" creationId="{EDF7A565-8CF2-3FB8-76D5-77DB7B4D5AD7}"/>
          </ac:spMkLst>
        </pc:spChg>
        <pc:spChg chg="del">
          <ac:chgData name="Stephanie Le" userId="7d3a304b-daf9-4cea-8c72-e4d4fbbcdbe5" providerId="ADAL" clId="{F48202DF-7289-4924-AD72-430FCA2EE62A}" dt="2023-01-31T12:50:39.918" v="3218" actId="478"/>
          <ac:spMkLst>
            <pc:docMk/>
            <pc:sldMk cId="663667186" sldId="353"/>
            <ac:spMk id="6" creationId="{1D5DD1A8-5829-0DA5-DB62-6633B0E3E02F}"/>
          </ac:spMkLst>
        </pc:spChg>
        <pc:spChg chg="add mod">
          <ac:chgData name="Stephanie Le" userId="7d3a304b-daf9-4cea-8c72-e4d4fbbcdbe5" providerId="ADAL" clId="{F48202DF-7289-4924-AD72-430FCA2EE62A}" dt="2023-01-31T12:50:42.438" v="3220" actId="1076"/>
          <ac:spMkLst>
            <pc:docMk/>
            <pc:sldMk cId="663667186" sldId="353"/>
            <ac:spMk id="7" creationId="{F8B8DD47-4A5B-33AE-10FE-A19554A849BD}"/>
          </ac:spMkLst>
        </pc:spChg>
        <pc:spChg chg="mod">
          <ac:chgData name="Stephanie Le" userId="7d3a304b-daf9-4cea-8c72-e4d4fbbcdbe5" providerId="ADAL" clId="{F48202DF-7289-4924-AD72-430FCA2EE62A}" dt="2023-01-31T12:51:54.347" v="3251" actId="6549"/>
          <ac:spMkLst>
            <pc:docMk/>
            <pc:sldMk cId="663667186" sldId="353"/>
            <ac:spMk id="12" creationId="{5A8C9E67-73C8-DEB3-3FB7-519173568CA1}"/>
          </ac:spMkLst>
        </pc:spChg>
        <pc:spChg chg="add mod">
          <ac:chgData name="Stephanie Le" userId="7d3a304b-daf9-4cea-8c72-e4d4fbbcdbe5" providerId="ADAL" clId="{F48202DF-7289-4924-AD72-430FCA2EE62A}" dt="2023-01-31T12:50:53.148" v="3223" actId="1076"/>
          <ac:spMkLst>
            <pc:docMk/>
            <pc:sldMk cId="663667186" sldId="353"/>
            <ac:spMk id="15" creationId="{1CACC16E-E190-B307-9755-C4A28FFAE8BD}"/>
          </ac:spMkLst>
        </pc:spChg>
        <pc:spChg chg="add mod">
          <ac:chgData name="Stephanie Le" userId="7d3a304b-daf9-4cea-8c72-e4d4fbbcdbe5" providerId="ADAL" clId="{F48202DF-7289-4924-AD72-430FCA2EE62A}" dt="2023-01-31T12:51:36.523" v="3238" actId="14100"/>
          <ac:spMkLst>
            <pc:docMk/>
            <pc:sldMk cId="663667186" sldId="353"/>
            <ac:spMk id="17" creationId="{7A277E92-3039-C7BC-F1C4-9670F63AA33A}"/>
          </ac:spMkLst>
        </pc:spChg>
        <pc:spChg chg="add mod">
          <ac:chgData name="Stephanie Le" userId="7d3a304b-daf9-4cea-8c72-e4d4fbbcdbe5" providerId="ADAL" clId="{F48202DF-7289-4924-AD72-430FCA2EE62A}" dt="2023-01-31T12:55:37.520" v="3476" actId="113"/>
          <ac:spMkLst>
            <pc:docMk/>
            <pc:sldMk cId="663667186" sldId="353"/>
            <ac:spMk id="18" creationId="{F6E30238-95E5-CC10-3C81-4E6E3511464A}"/>
          </ac:spMkLst>
        </pc:spChg>
        <pc:spChg chg="del">
          <ac:chgData name="Stephanie Le" userId="7d3a304b-daf9-4cea-8c72-e4d4fbbcdbe5" providerId="ADAL" clId="{F48202DF-7289-4924-AD72-430FCA2EE62A}" dt="2023-01-31T12:51:20.387" v="3233" actId="478"/>
          <ac:spMkLst>
            <pc:docMk/>
            <pc:sldMk cId="663667186" sldId="353"/>
            <ac:spMk id="23" creationId="{109EA658-B0C8-2F4A-684E-5F83B18A8D11}"/>
          </ac:spMkLst>
        </pc:spChg>
        <pc:picChg chg="del">
          <ac:chgData name="Stephanie Le" userId="7d3a304b-daf9-4cea-8c72-e4d4fbbcdbe5" providerId="ADAL" clId="{F48202DF-7289-4924-AD72-430FCA2EE62A}" dt="2023-01-31T12:50:39.918" v="3218" actId="478"/>
          <ac:picMkLst>
            <pc:docMk/>
            <pc:sldMk cId="663667186" sldId="353"/>
            <ac:picMk id="4" creationId="{508AF7CC-65EC-4C17-16BE-525D5A3C2281}"/>
          </ac:picMkLst>
        </pc:picChg>
        <pc:picChg chg="mod">
          <ac:chgData name="Stephanie Le" userId="7d3a304b-daf9-4cea-8c72-e4d4fbbcdbe5" providerId="ADAL" clId="{F48202DF-7289-4924-AD72-430FCA2EE62A}" dt="2023-02-16T14:09:54.153" v="5228" actId="1076"/>
          <ac:picMkLst>
            <pc:docMk/>
            <pc:sldMk cId="663667186" sldId="353"/>
            <ac:picMk id="5" creationId="{8A282A8A-B1FA-48ED-432F-95984D17A47C}"/>
          </ac:picMkLst>
        </pc:picChg>
        <pc:picChg chg="del">
          <ac:chgData name="Stephanie Le" userId="7d3a304b-daf9-4cea-8c72-e4d4fbbcdbe5" providerId="ADAL" clId="{F48202DF-7289-4924-AD72-430FCA2EE62A}" dt="2023-01-31T12:50:45.404" v="3221" actId="478"/>
          <ac:picMkLst>
            <pc:docMk/>
            <pc:sldMk cId="663667186" sldId="353"/>
            <ac:picMk id="8" creationId="{16312D76-EC97-06DA-EE37-60D5DC06DC0B}"/>
          </ac:picMkLst>
        </pc:picChg>
        <pc:picChg chg="del">
          <ac:chgData name="Stephanie Le" userId="7d3a304b-daf9-4cea-8c72-e4d4fbbcdbe5" providerId="ADAL" clId="{F48202DF-7289-4924-AD72-430FCA2EE62A}" dt="2023-01-31T12:51:22.571" v="3234" actId="478"/>
          <ac:picMkLst>
            <pc:docMk/>
            <pc:sldMk cId="663667186" sldId="353"/>
            <ac:picMk id="11" creationId="{432A64A4-9B5A-7A95-7A82-913910DBEC3A}"/>
          </ac:picMkLst>
        </pc:picChg>
        <pc:picChg chg="del">
          <ac:chgData name="Stephanie Le" userId="7d3a304b-daf9-4cea-8c72-e4d4fbbcdbe5" providerId="ADAL" clId="{F48202DF-7289-4924-AD72-430FCA2EE62A}" dt="2023-01-31T12:51:22.571" v="3234" actId="478"/>
          <ac:picMkLst>
            <pc:docMk/>
            <pc:sldMk cId="663667186" sldId="353"/>
            <ac:picMk id="28" creationId="{9C8B673D-1B23-A2F6-75F3-FCABF0F2DAB1}"/>
          </ac:picMkLst>
        </pc:picChg>
        <pc:cxnChg chg="add mod">
          <ac:chgData name="Stephanie Le" userId="7d3a304b-daf9-4cea-8c72-e4d4fbbcdbe5" providerId="ADAL" clId="{F48202DF-7289-4924-AD72-430FCA2EE62A}" dt="2023-01-31T12:50:42.438" v="3220" actId="1076"/>
          <ac:cxnSpMkLst>
            <pc:docMk/>
            <pc:sldMk cId="663667186" sldId="353"/>
            <ac:cxnSpMk id="9" creationId="{C776E4DC-A88D-96B9-1983-9B4362DD30BA}"/>
          </ac:cxnSpMkLst>
        </pc:cxnChg>
        <pc:cxnChg chg="add mod">
          <ac:chgData name="Stephanie Le" userId="7d3a304b-daf9-4cea-8c72-e4d4fbbcdbe5" providerId="ADAL" clId="{F48202DF-7289-4924-AD72-430FCA2EE62A}" dt="2023-01-31T12:50:42.438" v="3220" actId="1076"/>
          <ac:cxnSpMkLst>
            <pc:docMk/>
            <pc:sldMk cId="663667186" sldId="353"/>
            <ac:cxnSpMk id="10" creationId="{2C283792-CE68-BB4D-7218-3D06C13DB8DC}"/>
          </ac:cxnSpMkLst>
        </pc:cxnChg>
        <pc:cxnChg chg="add mod">
          <ac:chgData name="Stephanie Le" userId="7d3a304b-daf9-4cea-8c72-e4d4fbbcdbe5" providerId="ADAL" clId="{F48202DF-7289-4924-AD72-430FCA2EE62A}" dt="2023-01-31T12:50:42.438" v="3220" actId="1076"/>
          <ac:cxnSpMkLst>
            <pc:docMk/>
            <pc:sldMk cId="663667186" sldId="353"/>
            <ac:cxnSpMk id="13" creationId="{4358E1CF-EB36-643D-1F3D-1F746517C9A0}"/>
          </ac:cxnSpMkLst>
        </pc:cxnChg>
        <pc:cxnChg chg="add mod">
          <ac:chgData name="Stephanie Le" userId="7d3a304b-daf9-4cea-8c72-e4d4fbbcdbe5" providerId="ADAL" clId="{F48202DF-7289-4924-AD72-430FCA2EE62A}" dt="2023-01-31T12:50:42.438" v="3220" actId="1076"/>
          <ac:cxnSpMkLst>
            <pc:docMk/>
            <pc:sldMk cId="663667186" sldId="353"/>
            <ac:cxnSpMk id="14" creationId="{77481374-70F8-1848-D32E-EBD5E6369582}"/>
          </ac:cxnSpMkLst>
        </pc:cxnChg>
        <pc:cxnChg chg="del">
          <ac:chgData name="Stephanie Le" userId="7d3a304b-daf9-4cea-8c72-e4d4fbbcdbe5" providerId="ADAL" clId="{F48202DF-7289-4924-AD72-430FCA2EE62A}" dt="2023-01-31T12:50:39.918" v="3218" actId="478"/>
          <ac:cxnSpMkLst>
            <pc:docMk/>
            <pc:sldMk cId="663667186" sldId="353"/>
            <ac:cxnSpMk id="16" creationId="{A4D03F63-2B8C-8F59-96BB-158E2A8C8378}"/>
          </ac:cxnSpMkLst>
        </pc:cxnChg>
        <pc:cxnChg chg="del">
          <ac:chgData name="Stephanie Le" userId="7d3a304b-daf9-4cea-8c72-e4d4fbbcdbe5" providerId="ADAL" clId="{F48202DF-7289-4924-AD72-430FCA2EE62A}" dt="2023-01-31T12:51:18.402" v="3232" actId="478"/>
          <ac:cxnSpMkLst>
            <pc:docMk/>
            <pc:sldMk cId="663667186" sldId="353"/>
            <ac:cxnSpMk id="22" creationId="{43667C50-9C26-5132-2C71-6FDAD8C012AA}"/>
          </ac:cxnSpMkLst>
        </pc:cxnChg>
        <pc:cxnChg chg="del">
          <ac:chgData name="Stephanie Le" userId="7d3a304b-daf9-4cea-8c72-e4d4fbbcdbe5" providerId="ADAL" clId="{F48202DF-7289-4924-AD72-430FCA2EE62A}" dt="2023-01-31T12:51:22.571" v="3234" actId="478"/>
          <ac:cxnSpMkLst>
            <pc:docMk/>
            <pc:sldMk cId="663667186" sldId="353"/>
            <ac:cxnSpMk id="25" creationId="{12E3354A-6698-1883-5084-CD39AA5C869E}"/>
          </ac:cxnSpMkLst>
        </pc:cxnChg>
        <pc:cxnChg chg="del mod">
          <ac:chgData name="Stephanie Le" userId="7d3a304b-daf9-4cea-8c72-e4d4fbbcdbe5" providerId="ADAL" clId="{F48202DF-7289-4924-AD72-430FCA2EE62A}" dt="2023-01-31T12:51:22.571" v="3234" actId="478"/>
          <ac:cxnSpMkLst>
            <pc:docMk/>
            <pc:sldMk cId="663667186" sldId="353"/>
            <ac:cxnSpMk id="30" creationId="{A93AEC34-E23D-8878-A9E7-CDD565795621}"/>
          </ac:cxnSpMkLst>
        </pc:cxnChg>
      </pc:sldChg>
      <pc:sldChg chg="addSp delSp modSp new mod delAnim modAnim">
        <pc:chgData name="Stephanie Le" userId="7d3a304b-daf9-4cea-8c72-e4d4fbbcdbe5" providerId="ADAL" clId="{F48202DF-7289-4924-AD72-430FCA2EE62A}" dt="2023-02-16T14:09:40.891" v="5226"/>
        <pc:sldMkLst>
          <pc:docMk/>
          <pc:sldMk cId="62886543" sldId="354"/>
        </pc:sldMkLst>
        <pc:spChg chg="add del mod">
          <ac:chgData name="Stephanie Le" userId="7d3a304b-daf9-4cea-8c72-e4d4fbbcdbe5" providerId="ADAL" clId="{F48202DF-7289-4924-AD72-430FCA2EE62A}" dt="2023-01-31T13:05:09.922" v="3660" actId="478"/>
          <ac:spMkLst>
            <pc:docMk/>
            <pc:sldMk cId="62886543" sldId="354"/>
            <ac:spMk id="8" creationId="{0491A683-231B-8BC0-255D-18BE042C26E3}"/>
          </ac:spMkLst>
        </pc:spChg>
        <pc:spChg chg="add del">
          <ac:chgData name="Stephanie Le" userId="7d3a304b-daf9-4cea-8c72-e4d4fbbcdbe5" providerId="ADAL" clId="{F48202DF-7289-4924-AD72-430FCA2EE62A}" dt="2023-01-31T13:04:28.755" v="3655" actId="11529"/>
          <ac:spMkLst>
            <pc:docMk/>
            <pc:sldMk cId="62886543" sldId="354"/>
            <ac:spMk id="9" creationId="{97F5DA8F-D2D6-6C81-B36E-98182AB5ABE6}"/>
          </ac:spMkLst>
        </pc:spChg>
        <pc:spChg chg="add mod">
          <ac:chgData name="Stephanie Le" userId="7d3a304b-daf9-4cea-8c72-e4d4fbbcdbe5" providerId="ADAL" clId="{F48202DF-7289-4924-AD72-430FCA2EE62A}" dt="2023-01-31T13:44:24.524" v="4103" actId="14100"/>
          <ac:spMkLst>
            <pc:docMk/>
            <pc:sldMk cId="62886543" sldId="354"/>
            <ac:spMk id="10" creationId="{F1DE0793-8558-0BA2-06DD-C8DA2794ABC8}"/>
          </ac:spMkLst>
        </pc:spChg>
        <pc:spChg chg="add mod">
          <ac:chgData name="Stephanie Le" userId="7d3a304b-daf9-4cea-8c72-e4d4fbbcdbe5" providerId="ADAL" clId="{F48202DF-7289-4924-AD72-430FCA2EE62A}" dt="2023-01-31T13:18:59.848" v="3740" actId="1076"/>
          <ac:spMkLst>
            <pc:docMk/>
            <pc:sldMk cId="62886543" sldId="354"/>
            <ac:spMk id="11" creationId="{2BFD5AC5-E2C7-6574-3282-7E31268BAB26}"/>
          </ac:spMkLst>
        </pc:spChg>
        <pc:spChg chg="add del mod">
          <ac:chgData name="Stephanie Le" userId="7d3a304b-daf9-4cea-8c72-e4d4fbbcdbe5" providerId="ADAL" clId="{F48202DF-7289-4924-AD72-430FCA2EE62A}" dt="2023-01-31T13:10:41.818" v="3703" actId="478"/>
          <ac:spMkLst>
            <pc:docMk/>
            <pc:sldMk cId="62886543" sldId="354"/>
            <ac:spMk id="12" creationId="{8FDA2857-308A-45BD-7A80-8036863ED82E}"/>
          </ac:spMkLst>
        </pc:spChg>
        <pc:spChg chg="add del">
          <ac:chgData name="Stephanie Le" userId="7d3a304b-daf9-4cea-8c72-e4d4fbbcdbe5" providerId="ADAL" clId="{F48202DF-7289-4924-AD72-430FCA2EE62A}" dt="2023-01-31T13:05:55.466" v="3664" actId="478"/>
          <ac:spMkLst>
            <pc:docMk/>
            <pc:sldMk cId="62886543" sldId="354"/>
            <ac:spMk id="13" creationId="{7E392CBF-E782-D81F-FC06-E55C4BC197B6}"/>
          </ac:spMkLst>
        </pc:spChg>
        <pc:spChg chg="add del">
          <ac:chgData name="Stephanie Le" userId="7d3a304b-daf9-4cea-8c72-e4d4fbbcdbe5" providerId="ADAL" clId="{F48202DF-7289-4924-AD72-430FCA2EE62A}" dt="2023-01-31T13:06:10.602" v="3666" actId="478"/>
          <ac:spMkLst>
            <pc:docMk/>
            <pc:sldMk cId="62886543" sldId="354"/>
            <ac:spMk id="14" creationId="{F4AC2D36-3B2F-F8AC-255C-7FC3E767A82B}"/>
          </ac:spMkLst>
        </pc:spChg>
        <pc:spChg chg="add del">
          <ac:chgData name="Stephanie Le" userId="7d3a304b-daf9-4cea-8c72-e4d4fbbcdbe5" providerId="ADAL" clId="{F48202DF-7289-4924-AD72-430FCA2EE62A}" dt="2023-01-31T13:06:18.921" v="3668" actId="478"/>
          <ac:spMkLst>
            <pc:docMk/>
            <pc:sldMk cId="62886543" sldId="354"/>
            <ac:spMk id="15" creationId="{A93CDF2B-4B34-9949-D50B-076B428D684F}"/>
          </ac:spMkLst>
        </pc:spChg>
        <pc:spChg chg="add mod ord">
          <ac:chgData name="Stephanie Le" userId="7d3a304b-daf9-4cea-8c72-e4d4fbbcdbe5" providerId="ADAL" clId="{F48202DF-7289-4924-AD72-430FCA2EE62A}" dt="2023-01-31T13:36:06.699" v="3963" actId="170"/>
          <ac:spMkLst>
            <pc:docMk/>
            <pc:sldMk cId="62886543" sldId="354"/>
            <ac:spMk id="16" creationId="{00EE749C-FFAF-086F-B0F3-DB3D610A1329}"/>
          </ac:spMkLst>
        </pc:spChg>
        <pc:spChg chg="add del">
          <ac:chgData name="Stephanie Le" userId="7d3a304b-daf9-4cea-8c72-e4d4fbbcdbe5" providerId="ADAL" clId="{F48202DF-7289-4924-AD72-430FCA2EE62A}" dt="2023-01-31T13:07:06.241" v="3674" actId="478"/>
          <ac:spMkLst>
            <pc:docMk/>
            <pc:sldMk cId="62886543" sldId="354"/>
            <ac:spMk id="17" creationId="{154EAA70-7319-E700-B22F-3B4581F91CAF}"/>
          </ac:spMkLst>
        </pc:spChg>
        <pc:spChg chg="add del mod">
          <ac:chgData name="Stephanie Le" userId="7d3a304b-daf9-4cea-8c72-e4d4fbbcdbe5" providerId="ADAL" clId="{F48202DF-7289-4924-AD72-430FCA2EE62A}" dt="2023-01-31T13:07:25.945" v="3677" actId="478"/>
          <ac:spMkLst>
            <pc:docMk/>
            <pc:sldMk cId="62886543" sldId="354"/>
            <ac:spMk id="18" creationId="{8D0D58D1-C7F1-03C4-8EF9-1813402C2B3D}"/>
          </ac:spMkLst>
        </pc:spChg>
        <pc:spChg chg="add mod">
          <ac:chgData name="Stephanie Le" userId="7d3a304b-daf9-4cea-8c72-e4d4fbbcdbe5" providerId="ADAL" clId="{F48202DF-7289-4924-AD72-430FCA2EE62A}" dt="2023-01-31T13:18:59.848" v="3740" actId="1076"/>
          <ac:spMkLst>
            <pc:docMk/>
            <pc:sldMk cId="62886543" sldId="354"/>
            <ac:spMk id="19" creationId="{E7323C53-6D95-4476-A271-8829E5AB1497}"/>
          </ac:spMkLst>
        </pc:spChg>
        <pc:spChg chg="add mod">
          <ac:chgData name="Stephanie Le" userId="7d3a304b-daf9-4cea-8c72-e4d4fbbcdbe5" providerId="ADAL" clId="{F48202DF-7289-4924-AD72-430FCA2EE62A}" dt="2023-01-31T13:18:59.848" v="3740" actId="1076"/>
          <ac:spMkLst>
            <pc:docMk/>
            <pc:sldMk cId="62886543" sldId="354"/>
            <ac:spMk id="22" creationId="{991FAD46-9496-D3C8-CDB2-8ACC61B96897}"/>
          </ac:spMkLst>
        </pc:spChg>
        <pc:spChg chg="add mod">
          <ac:chgData name="Stephanie Le" userId="7d3a304b-daf9-4cea-8c72-e4d4fbbcdbe5" providerId="ADAL" clId="{F48202DF-7289-4924-AD72-430FCA2EE62A}" dt="2023-01-31T13:36:33.273" v="3968" actId="1076"/>
          <ac:spMkLst>
            <pc:docMk/>
            <pc:sldMk cId="62886543" sldId="354"/>
            <ac:spMk id="25" creationId="{3DA7E3CF-97E0-3978-8E46-6DA1E0CBF9F3}"/>
          </ac:spMkLst>
        </pc:spChg>
        <pc:spChg chg="add del">
          <ac:chgData name="Stephanie Le" userId="7d3a304b-daf9-4cea-8c72-e4d4fbbcdbe5" providerId="ADAL" clId="{F48202DF-7289-4924-AD72-430FCA2EE62A}" dt="2023-01-31T13:12:11" v="3714" actId="478"/>
          <ac:spMkLst>
            <pc:docMk/>
            <pc:sldMk cId="62886543" sldId="354"/>
            <ac:spMk id="31" creationId="{D5507465-CD0C-81A3-8FB1-58AC84F05B24}"/>
          </ac:spMkLst>
        </pc:spChg>
        <pc:spChg chg="add mod">
          <ac:chgData name="Stephanie Le" userId="7d3a304b-daf9-4cea-8c72-e4d4fbbcdbe5" providerId="ADAL" clId="{F48202DF-7289-4924-AD72-430FCA2EE62A}" dt="2023-01-31T13:18:59.848" v="3740" actId="1076"/>
          <ac:spMkLst>
            <pc:docMk/>
            <pc:sldMk cId="62886543" sldId="354"/>
            <ac:spMk id="32" creationId="{75A35A08-4B9F-9D6A-E6CA-DCA9A20CD3ED}"/>
          </ac:spMkLst>
        </pc:spChg>
        <pc:spChg chg="add mod">
          <ac:chgData name="Stephanie Le" userId="7d3a304b-daf9-4cea-8c72-e4d4fbbcdbe5" providerId="ADAL" clId="{F48202DF-7289-4924-AD72-430FCA2EE62A}" dt="2023-01-31T13:18:59.848" v="3740" actId="1076"/>
          <ac:spMkLst>
            <pc:docMk/>
            <pc:sldMk cId="62886543" sldId="354"/>
            <ac:spMk id="35" creationId="{C587EE70-317A-8C88-95E3-D4609EA37F67}"/>
          </ac:spMkLst>
        </pc:spChg>
        <pc:spChg chg="add mod">
          <ac:chgData name="Stephanie Le" userId="7d3a304b-daf9-4cea-8c72-e4d4fbbcdbe5" providerId="ADAL" clId="{F48202DF-7289-4924-AD72-430FCA2EE62A}" dt="2023-01-31T13:18:59.848" v="3740" actId="1076"/>
          <ac:spMkLst>
            <pc:docMk/>
            <pc:sldMk cId="62886543" sldId="354"/>
            <ac:spMk id="36" creationId="{59CCE835-1F5C-FFAF-15D1-77AB15B6609F}"/>
          </ac:spMkLst>
        </pc:spChg>
        <pc:spChg chg="add mod">
          <ac:chgData name="Stephanie Le" userId="7d3a304b-daf9-4cea-8c72-e4d4fbbcdbe5" providerId="ADAL" clId="{F48202DF-7289-4924-AD72-430FCA2EE62A}" dt="2023-01-31T13:18:59.848" v="3740" actId="1076"/>
          <ac:spMkLst>
            <pc:docMk/>
            <pc:sldMk cId="62886543" sldId="354"/>
            <ac:spMk id="37" creationId="{85754EAA-11F0-C63D-EA46-96D0A156A123}"/>
          </ac:spMkLst>
        </pc:spChg>
        <pc:spChg chg="add mod">
          <ac:chgData name="Stephanie Le" userId="7d3a304b-daf9-4cea-8c72-e4d4fbbcdbe5" providerId="ADAL" clId="{F48202DF-7289-4924-AD72-430FCA2EE62A}" dt="2023-01-31T13:18:59.848" v="3740" actId="1076"/>
          <ac:spMkLst>
            <pc:docMk/>
            <pc:sldMk cId="62886543" sldId="354"/>
            <ac:spMk id="38" creationId="{EEEB9D09-6CCB-44CF-6592-11346908453B}"/>
          </ac:spMkLst>
        </pc:spChg>
        <pc:spChg chg="add del mod">
          <ac:chgData name="Stephanie Le" userId="7d3a304b-daf9-4cea-8c72-e4d4fbbcdbe5" providerId="ADAL" clId="{F48202DF-7289-4924-AD72-430FCA2EE62A}" dt="2023-01-31T13:24:07.375" v="3811" actId="478"/>
          <ac:spMkLst>
            <pc:docMk/>
            <pc:sldMk cId="62886543" sldId="354"/>
            <ac:spMk id="42" creationId="{0920BE9B-A6CD-2982-F111-663A7AE1C60B}"/>
          </ac:spMkLst>
        </pc:spChg>
        <pc:spChg chg="add del mod">
          <ac:chgData name="Stephanie Le" userId="7d3a304b-daf9-4cea-8c72-e4d4fbbcdbe5" providerId="ADAL" clId="{F48202DF-7289-4924-AD72-430FCA2EE62A}" dt="2023-01-31T13:24:07.375" v="3811" actId="478"/>
          <ac:spMkLst>
            <pc:docMk/>
            <pc:sldMk cId="62886543" sldId="354"/>
            <ac:spMk id="43" creationId="{36A788FA-30E5-8EE9-83BA-73B4693E3D0C}"/>
          </ac:spMkLst>
        </pc:spChg>
        <pc:spChg chg="add del mod">
          <ac:chgData name="Stephanie Le" userId="7d3a304b-daf9-4cea-8c72-e4d4fbbcdbe5" providerId="ADAL" clId="{F48202DF-7289-4924-AD72-430FCA2EE62A}" dt="2023-01-31T13:24:07.375" v="3811" actId="478"/>
          <ac:spMkLst>
            <pc:docMk/>
            <pc:sldMk cId="62886543" sldId="354"/>
            <ac:spMk id="44" creationId="{94C4589B-58AF-B892-93D8-1D1F5E19B55C}"/>
          </ac:spMkLst>
        </pc:spChg>
        <pc:spChg chg="add del mod">
          <ac:chgData name="Stephanie Le" userId="7d3a304b-daf9-4cea-8c72-e4d4fbbcdbe5" providerId="ADAL" clId="{F48202DF-7289-4924-AD72-430FCA2EE62A}" dt="2023-01-31T13:24:07.375" v="3811" actId="478"/>
          <ac:spMkLst>
            <pc:docMk/>
            <pc:sldMk cId="62886543" sldId="354"/>
            <ac:spMk id="45" creationId="{37222328-32A6-8AD5-CDD1-800499157A47}"/>
          </ac:spMkLst>
        </pc:spChg>
        <pc:spChg chg="add del mod">
          <ac:chgData name="Stephanie Le" userId="7d3a304b-daf9-4cea-8c72-e4d4fbbcdbe5" providerId="ADAL" clId="{F48202DF-7289-4924-AD72-430FCA2EE62A}" dt="2023-01-31T13:24:07.375" v="3811" actId="478"/>
          <ac:spMkLst>
            <pc:docMk/>
            <pc:sldMk cId="62886543" sldId="354"/>
            <ac:spMk id="47" creationId="{48AC3455-28E2-FD08-B312-0418A7A281F2}"/>
          </ac:spMkLst>
        </pc:spChg>
        <pc:spChg chg="add del mod">
          <ac:chgData name="Stephanie Le" userId="7d3a304b-daf9-4cea-8c72-e4d4fbbcdbe5" providerId="ADAL" clId="{F48202DF-7289-4924-AD72-430FCA2EE62A}" dt="2023-01-31T13:24:07.375" v="3811" actId="478"/>
          <ac:spMkLst>
            <pc:docMk/>
            <pc:sldMk cId="62886543" sldId="354"/>
            <ac:spMk id="49" creationId="{3346D408-16D4-5889-468A-3191CFBECC16}"/>
          </ac:spMkLst>
        </pc:spChg>
        <pc:spChg chg="add del mod">
          <ac:chgData name="Stephanie Le" userId="7d3a304b-daf9-4cea-8c72-e4d4fbbcdbe5" providerId="ADAL" clId="{F48202DF-7289-4924-AD72-430FCA2EE62A}" dt="2023-01-31T13:24:07.375" v="3811" actId="478"/>
          <ac:spMkLst>
            <pc:docMk/>
            <pc:sldMk cId="62886543" sldId="354"/>
            <ac:spMk id="51" creationId="{D3D1080A-3859-B908-3727-45F5E3B9205F}"/>
          </ac:spMkLst>
        </pc:spChg>
        <pc:spChg chg="add del mod">
          <ac:chgData name="Stephanie Le" userId="7d3a304b-daf9-4cea-8c72-e4d4fbbcdbe5" providerId="ADAL" clId="{F48202DF-7289-4924-AD72-430FCA2EE62A}" dt="2023-01-31T13:24:07.375" v="3811" actId="478"/>
          <ac:spMkLst>
            <pc:docMk/>
            <pc:sldMk cId="62886543" sldId="354"/>
            <ac:spMk id="52" creationId="{91802980-2D7C-0F58-7718-4AE44D2357FA}"/>
          </ac:spMkLst>
        </pc:spChg>
        <pc:spChg chg="add del mod">
          <ac:chgData name="Stephanie Le" userId="7d3a304b-daf9-4cea-8c72-e4d4fbbcdbe5" providerId="ADAL" clId="{F48202DF-7289-4924-AD72-430FCA2EE62A}" dt="2023-01-31T13:24:07.375" v="3811" actId="478"/>
          <ac:spMkLst>
            <pc:docMk/>
            <pc:sldMk cId="62886543" sldId="354"/>
            <ac:spMk id="53" creationId="{09F74E92-F020-EEF9-6397-D18CAA4D6677}"/>
          </ac:spMkLst>
        </pc:spChg>
        <pc:spChg chg="add del mod">
          <ac:chgData name="Stephanie Le" userId="7d3a304b-daf9-4cea-8c72-e4d4fbbcdbe5" providerId="ADAL" clId="{F48202DF-7289-4924-AD72-430FCA2EE62A}" dt="2023-01-31T13:24:07.375" v="3811" actId="478"/>
          <ac:spMkLst>
            <pc:docMk/>
            <pc:sldMk cId="62886543" sldId="354"/>
            <ac:spMk id="54" creationId="{CE0B67BE-25BD-4E98-9005-BF47E68EFF2E}"/>
          </ac:spMkLst>
        </pc:spChg>
        <pc:spChg chg="add del mod">
          <ac:chgData name="Stephanie Le" userId="7d3a304b-daf9-4cea-8c72-e4d4fbbcdbe5" providerId="ADAL" clId="{F48202DF-7289-4924-AD72-430FCA2EE62A}" dt="2023-01-31T13:24:07.375" v="3811" actId="478"/>
          <ac:spMkLst>
            <pc:docMk/>
            <pc:sldMk cId="62886543" sldId="354"/>
            <ac:spMk id="55" creationId="{19C7C3C0-35AB-79A6-7FF1-6AEF03A87F4A}"/>
          </ac:spMkLst>
        </pc:spChg>
        <pc:spChg chg="add mod ord">
          <ac:chgData name="Stephanie Le" userId="7d3a304b-daf9-4cea-8c72-e4d4fbbcdbe5" providerId="ADAL" clId="{F48202DF-7289-4924-AD72-430FCA2EE62A}" dt="2023-01-31T13:43:02.663" v="4087" actId="1076"/>
          <ac:spMkLst>
            <pc:docMk/>
            <pc:sldMk cId="62886543" sldId="354"/>
            <ac:spMk id="56" creationId="{9A059294-7491-9EE5-BB5B-F5F7DD125001}"/>
          </ac:spMkLst>
        </pc:spChg>
        <pc:spChg chg="add mod ord">
          <ac:chgData name="Stephanie Le" userId="7d3a304b-daf9-4cea-8c72-e4d4fbbcdbe5" providerId="ADAL" clId="{F48202DF-7289-4924-AD72-430FCA2EE62A}" dt="2023-01-31T13:25:51.043" v="3851" actId="170"/>
          <ac:spMkLst>
            <pc:docMk/>
            <pc:sldMk cId="62886543" sldId="354"/>
            <ac:spMk id="57" creationId="{52D86801-896C-9D52-135E-A8EBE0348CEC}"/>
          </ac:spMkLst>
        </pc:spChg>
        <pc:spChg chg="add mod ord">
          <ac:chgData name="Stephanie Le" userId="7d3a304b-daf9-4cea-8c72-e4d4fbbcdbe5" providerId="ADAL" clId="{F48202DF-7289-4924-AD72-430FCA2EE62A}" dt="2023-01-31T13:43:05.894" v="4088" actId="1076"/>
          <ac:spMkLst>
            <pc:docMk/>
            <pc:sldMk cId="62886543" sldId="354"/>
            <ac:spMk id="58" creationId="{9866346A-3518-9047-184A-7971A037E48B}"/>
          </ac:spMkLst>
        </pc:spChg>
        <pc:spChg chg="add del mod">
          <ac:chgData name="Stephanie Le" userId="7d3a304b-daf9-4cea-8c72-e4d4fbbcdbe5" providerId="ADAL" clId="{F48202DF-7289-4924-AD72-430FCA2EE62A}" dt="2023-01-31T13:22:01.567" v="3768" actId="478"/>
          <ac:spMkLst>
            <pc:docMk/>
            <pc:sldMk cId="62886543" sldId="354"/>
            <ac:spMk id="59" creationId="{58EA120F-19D2-DF25-C347-ADC0848F3C20}"/>
          </ac:spMkLst>
        </pc:spChg>
        <pc:spChg chg="add mod ord">
          <ac:chgData name="Stephanie Le" userId="7d3a304b-daf9-4cea-8c72-e4d4fbbcdbe5" providerId="ADAL" clId="{F48202DF-7289-4924-AD72-430FCA2EE62A}" dt="2023-01-31T13:23:43.445" v="3807" actId="170"/>
          <ac:spMkLst>
            <pc:docMk/>
            <pc:sldMk cId="62886543" sldId="354"/>
            <ac:spMk id="60" creationId="{389559A2-349A-C865-E737-E4BC2CDD9A5F}"/>
          </ac:spMkLst>
        </pc:spChg>
        <pc:spChg chg="add mod">
          <ac:chgData name="Stephanie Le" userId="7d3a304b-daf9-4cea-8c72-e4d4fbbcdbe5" providerId="ADAL" clId="{F48202DF-7289-4924-AD72-430FCA2EE62A}" dt="2023-01-31T13:32:47.165" v="3898" actId="1582"/>
          <ac:spMkLst>
            <pc:docMk/>
            <pc:sldMk cId="62886543" sldId="354"/>
            <ac:spMk id="64" creationId="{ED045397-2A05-A2F2-FD27-B914DC312402}"/>
          </ac:spMkLst>
        </pc:spChg>
        <pc:spChg chg="add mod">
          <ac:chgData name="Stephanie Le" userId="7d3a304b-daf9-4cea-8c72-e4d4fbbcdbe5" providerId="ADAL" clId="{F48202DF-7289-4924-AD72-430FCA2EE62A}" dt="2023-01-31T13:42:48.907" v="4085" actId="14100"/>
          <ac:spMkLst>
            <pc:docMk/>
            <pc:sldMk cId="62886543" sldId="354"/>
            <ac:spMk id="65" creationId="{246D143F-8DE6-61C6-156A-3199E9B02EC3}"/>
          </ac:spMkLst>
        </pc:spChg>
        <pc:spChg chg="add mod">
          <ac:chgData name="Stephanie Le" userId="7d3a304b-daf9-4cea-8c72-e4d4fbbcdbe5" providerId="ADAL" clId="{F48202DF-7289-4924-AD72-430FCA2EE62A}" dt="2023-01-31T13:43:54.918" v="4096" actId="14100"/>
          <ac:spMkLst>
            <pc:docMk/>
            <pc:sldMk cId="62886543" sldId="354"/>
            <ac:spMk id="66" creationId="{E0EF059E-9CEA-9495-BE17-73D252EB9DAC}"/>
          </ac:spMkLst>
        </pc:spChg>
        <pc:spChg chg="add mod">
          <ac:chgData name="Stephanie Le" userId="7d3a304b-daf9-4cea-8c72-e4d4fbbcdbe5" providerId="ADAL" clId="{F48202DF-7289-4924-AD72-430FCA2EE62A}" dt="2023-01-31T13:24:40.220" v="3814" actId="208"/>
          <ac:spMkLst>
            <pc:docMk/>
            <pc:sldMk cId="62886543" sldId="354"/>
            <ac:spMk id="67" creationId="{B477EA3B-B191-5887-E0C2-E4D984874BEB}"/>
          </ac:spMkLst>
        </pc:spChg>
        <pc:spChg chg="add mod">
          <ac:chgData name="Stephanie Le" userId="7d3a304b-daf9-4cea-8c72-e4d4fbbcdbe5" providerId="ADAL" clId="{F48202DF-7289-4924-AD72-430FCA2EE62A}" dt="2023-01-31T13:24:57.347" v="3822" actId="208"/>
          <ac:spMkLst>
            <pc:docMk/>
            <pc:sldMk cId="62886543" sldId="354"/>
            <ac:spMk id="69" creationId="{E54808BF-8A89-C05E-63E5-8C8B683F76E6}"/>
          </ac:spMkLst>
        </pc:spChg>
        <pc:spChg chg="add mod">
          <ac:chgData name="Stephanie Le" userId="7d3a304b-daf9-4cea-8c72-e4d4fbbcdbe5" providerId="ADAL" clId="{F48202DF-7289-4924-AD72-430FCA2EE62A}" dt="2023-01-31T13:44:09.522" v="4100" actId="14100"/>
          <ac:spMkLst>
            <pc:docMk/>
            <pc:sldMk cId="62886543" sldId="354"/>
            <ac:spMk id="72" creationId="{55319F2F-AC84-D2D3-9676-B902E991FEB0}"/>
          </ac:spMkLst>
        </pc:spChg>
        <pc:spChg chg="add del mod">
          <ac:chgData name="Stephanie Le" userId="7d3a304b-daf9-4cea-8c72-e4d4fbbcdbe5" providerId="ADAL" clId="{F48202DF-7289-4924-AD72-430FCA2EE62A}" dt="2023-01-31T13:22:12.951" v="3771" actId="478"/>
          <ac:spMkLst>
            <pc:docMk/>
            <pc:sldMk cId="62886543" sldId="354"/>
            <ac:spMk id="73" creationId="{4E6D386E-3439-B184-59BE-2D9D91B145F1}"/>
          </ac:spMkLst>
        </pc:spChg>
        <pc:spChg chg="add mod">
          <ac:chgData name="Stephanie Le" userId="7d3a304b-daf9-4cea-8c72-e4d4fbbcdbe5" providerId="ADAL" clId="{F48202DF-7289-4924-AD72-430FCA2EE62A}" dt="2023-01-31T13:37:50.848" v="3982" actId="1076"/>
          <ac:spMkLst>
            <pc:docMk/>
            <pc:sldMk cId="62886543" sldId="354"/>
            <ac:spMk id="74" creationId="{A9D775F6-CBA8-2164-540E-6CD4F2709325}"/>
          </ac:spMkLst>
        </pc:spChg>
        <pc:spChg chg="add mod">
          <ac:chgData name="Stephanie Le" userId="7d3a304b-daf9-4cea-8c72-e4d4fbbcdbe5" providerId="ADAL" clId="{F48202DF-7289-4924-AD72-430FCA2EE62A}" dt="2023-01-31T13:36:32.553" v="3967" actId="14100"/>
          <ac:spMkLst>
            <pc:docMk/>
            <pc:sldMk cId="62886543" sldId="354"/>
            <ac:spMk id="107" creationId="{6EEF9F95-CBF2-5A68-5E73-33B3A3E4C462}"/>
          </ac:spMkLst>
        </pc:spChg>
        <pc:spChg chg="add mod">
          <ac:chgData name="Stephanie Le" userId="7d3a304b-daf9-4cea-8c72-e4d4fbbcdbe5" providerId="ADAL" clId="{F48202DF-7289-4924-AD72-430FCA2EE62A}" dt="2023-01-31T13:45:37.581" v="4126" actId="1076"/>
          <ac:spMkLst>
            <pc:docMk/>
            <pc:sldMk cId="62886543" sldId="354"/>
            <ac:spMk id="109" creationId="{0CE8ED20-38DC-A27D-164A-308437F9B135}"/>
          </ac:spMkLst>
        </pc:spChg>
        <pc:spChg chg="add mod">
          <ac:chgData name="Stephanie Le" userId="7d3a304b-daf9-4cea-8c72-e4d4fbbcdbe5" providerId="ADAL" clId="{F48202DF-7289-4924-AD72-430FCA2EE62A}" dt="2023-01-31T13:44:00.532" v="4098" actId="1076"/>
          <ac:spMkLst>
            <pc:docMk/>
            <pc:sldMk cId="62886543" sldId="354"/>
            <ac:spMk id="111" creationId="{1E476D6A-0950-005F-76F6-92B7AE53E54D}"/>
          </ac:spMkLst>
        </pc:spChg>
        <pc:spChg chg="add mod">
          <ac:chgData name="Stephanie Le" userId="7d3a304b-daf9-4cea-8c72-e4d4fbbcdbe5" providerId="ADAL" clId="{F48202DF-7289-4924-AD72-430FCA2EE62A}" dt="2023-01-31T13:44:12.551" v="4101" actId="1076"/>
          <ac:spMkLst>
            <pc:docMk/>
            <pc:sldMk cId="62886543" sldId="354"/>
            <ac:spMk id="113" creationId="{7F1D4C8D-1C0F-27CA-D088-E97167452606}"/>
          </ac:spMkLst>
        </pc:spChg>
        <pc:spChg chg="add del mod">
          <ac:chgData name="Stephanie Le" userId="7d3a304b-daf9-4cea-8c72-e4d4fbbcdbe5" providerId="ADAL" clId="{F48202DF-7289-4924-AD72-430FCA2EE62A}" dt="2023-01-31T13:40:52.500" v="3990" actId="478"/>
          <ac:spMkLst>
            <pc:docMk/>
            <pc:sldMk cId="62886543" sldId="354"/>
            <ac:spMk id="115" creationId="{9AC2C608-ABC6-FEDE-D310-A92BDC5D172F}"/>
          </ac:spMkLst>
        </pc:spChg>
        <pc:spChg chg="add mod">
          <ac:chgData name="Stephanie Le" userId="7d3a304b-daf9-4cea-8c72-e4d4fbbcdbe5" providerId="ADAL" clId="{F48202DF-7289-4924-AD72-430FCA2EE62A}" dt="2023-01-31T13:47:27.521" v="4187" actId="1076"/>
          <ac:spMkLst>
            <pc:docMk/>
            <pc:sldMk cId="62886543" sldId="354"/>
            <ac:spMk id="116" creationId="{181AE073-5C1D-B7A4-5A8D-E06CC74DB505}"/>
          </ac:spMkLst>
        </pc:spChg>
        <pc:spChg chg="add mod">
          <ac:chgData name="Stephanie Le" userId="7d3a304b-daf9-4cea-8c72-e4d4fbbcdbe5" providerId="ADAL" clId="{F48202DF-7289-4924-AD72-430FCA2EE62A}" dt="2023-01-31T13:49:22.481" v="4205" actId="20577"/>
          <ac:spMkLst>
            <pc:docMk/>
            <pc:sldMk cId="62886543" sldId="354"/>
            <ac:spMk id="119" creationId="{DE0F84B0-3047-547F-7AF8-697D840EA4DC}"/>
          </ac:spMkLst>
        </pc:spChg>
        <pc:spChg chg="add mod">
          <ac:chgData name="Stephanie Le" userId="7d3a304b-daf9-4cea-8c72-e4d4fbbcdbe5" providerId="ADAL" clId="{F48202DF-7289-4924-AD72-430FCA2EE62A}" dt="2023-01-31T13:46:24.254" v="4142" actId="1076"/>
          <ac:spMkLst>
            <pc:docMk/>
            <pc:sldMk cId="62886543" sldId="354"/>
            <ac:spMk id="132" creationId="{D489EA41-31DB-4BD7-06E9-ACF7C284C1E3}"/>
          </ac:spMkLst>
        </pc:spChg>
        <pc:spChg chg="add mod">
          <ac:chgData name="Stephanie Le" userId="7d3a304b-daf9-4cea-8c72-e4d4fbbcdbe5" providerId="ADAL" clId="{F48202DF-7289-4924-AD72-430FCA2EE62A}" dt="2023-01-31T13:46:29.701" v="4144" actId="1076"/>
          <ac:spMkLst>
            <pc:docMk/>
            <pc:sldMk cId="62886543" sldId="354"/>
            <ac:spMk id="133" creationId="{5ACB6EE9-CC51-53C2-48CE-C9B1F95768A0}"/>
          </ac:spMkLst>
        </pc:spChg>
        <pc:spChg chg="add mod">
          <ac:chgData name="Stephanie Le" userId="7d3a304b-daf9-4cea-8c72-e4d4fbbcdbe5" providerId="ADAL" clId="{F48202DF-7289-4924-AD72-430FCA2EE62A}" dt="2023-01-31T13:46:58.931" v="4166" actId="20577"/>
          <ac:spMkLst>
            <pc:docMk/>
            <pc:sldMk cId="62886543" sldId="354"/>
            <ac:spMk id="134" creationId="{1046D54C-86C1-310E-DC48-77483DECE840}"/>
          </ac:spMkLst>
        </pc:spChg>
        <pc:spChg chg="add mod">
          <ac:chgData name="Stephanie Le" userId="7d3a304b-daf9-4cea-8c72-e4d4fbbcdbe5" providerId="ADAL" clId="{F48202DF-7289-4924-AD72-430FCA2EE62A}" dt="2023-01-31T13:47:09.328" v="4183" actId="20577"/>
          <ac:spMkLst>
            <pc:docMk/>
            <pc:sldMk cId="62886543" sldId="354"/>
            <ac:spMk id="135" creationId="{2661A8BD-B89F-613D-3585-C1101BAB1240}"/>
          </ac:spMkLst>
        </pc:spChg>
        <pc:spChg chg="add mod">
          <ac:chgData name="Stephanie Le" userId="7d3a304b-daf9-4cea-8c72-e4d4fbbcdbe5" providerId="ADAL" clId="{F48202DF-7289-4924-AD72-430FCA2EE62A}" dt="2023-01-31T13:49:37.126" v="4207" actId="1076"/>
          <ac:spMkLst>
            <pc:docMk/>
            <pc:sldMk cId="62886543" sldId="354"/>
            <ac:spMk id="136" creationId="{2330AF90-35C1-DECF-EB23-60C79FD74D15}"/>
          </ac:spMkLst>
        </pc:spChg>
        <pc:picChg chg="add mod">
          <ac:chgData name="Stephanie Le" userId="7d3a304b-daf9-4cea-8c72-e4d4fbbcdbe5" providerId="ADAL" clId="{F48202DF-7289-4924-AD72-430FCA2EE62A}" dt="2023-02-16T14:09:40.891" v="5226"/>
          <ac:picMkLst>
            <pc:docMk/>
            <pc:sldMk cId="62886543" sldId="354"/>
            <ac:picMk id="2" creationId="{F32214F5-30BF-EF15-96B2-19E0B91C23D7}"/>
          </ac:picMkLst>
        </pc:picChg>
        <pc:picChg chg="add mod">
          <ac:chgData name="Stephanie Le" userId="7d3a304b-daf9-4cea-8c72-e4d4fbbcdbe5" providerId="ADAL" clId="{F48202DF-7289-4924-AD72-430FCA2EE62A}" dt="2023-01-31T13:18:59.848" v="3740" actId="1076"/>
          <ac:picMkLst>
            <pc:docMk/>
            <pc:sldMk cId="62886543" sldId="354"/>
            <ac:picMk id="3" creationId="{C74C6A2A-E659-2671-BF6C-2F48B4CC0416}"/>
          </ac:picMkLst>
        </pc:picChg>
        <pc:picChg chg="add mod">
          <ac:chgData name="Stephanie Le" userId="7d3a304b-daf9-4cea-8c72-e4d4fbbcdbe5" providerId="ADAL" clId="{F48202DF-7289-4924-AD72-430FCA2EE62A}" dt="2023-01-31T13:43:35.364" v="4092" actId="1076"/>
          <ac:picMkLst>
            <pc:docMk/>
            <pc:sldMk cId="62886543" sldId="354"/>
            <ac:picMk id="5" creationId="{6683B3C3-D77B-877D-CD68-1C4BDE1D0B29}"/>
          </ac:picMkLst>
        </pc:picChg>
        <pc:picChg chg="add mod">
          <ac:chgData name="Stephanie Le" userId="7d3a304b-daf9-4cea-8c72-e4d4fbbcdbe5" providerId="ADAL" clId="{F48202DF-7289-4924-AD72-430FCA2EE62A}" dt="2023-01-31T13:18:59.848" v="3740" actId="1076"/>
          <ac:picMkLst>
            <pc:docMk/>
            <pc:sldMk cId="62886543" sldId="354"/>
            <ac:picMk id="7" creationId="{EACC66C3-0CBF-C9FA-4665-492E9272D18A}"/>
          </ac:picMkLst>
        </pc:picChg>
        <pc:picChg chg="add del mod">
          <ac:chgData name="Stephanie Le" userId="7d3a304b-daf9-4cea-8c72-e4d4fbbcdbe5" providerId="ADAL" clId="{F48202DF-7289-4924-AD72-430FCA2EE62A}" dt="2023-01-31T13:24:07.375" v="3811" actId="478"/>
          <ac:picMkLst>
            <pc:docMk/>
            <pc:sldMk cId="62886543" sldId="354"/>
            <ac:picMk id="39" creationId="{F8B158A7-A442-C938-069C-6FC5723739F9}"/>
          </ac:picMkLst>
        </pc:picChg>
        <pc:picChg chg="add del mod">
          <ac:chgData name="Stephanie Le" userId="7d3a304b-daf9-4cea-8c72-e4d4fbbcdbe5" providerId="ADAL" clId="{F48202DF-7289-4924-AD72-430FCA2EE62A}" dt="2023-01-31T13:24:07.375" v="3811" actId="478"/>
          <ac:picMkLst>
            <pc:docMk/>
            <pc:sldMk cId="62886543" sldId="354"/>
            <ac:picMk id="40" creationId="{1535152E-04E2-F33B-6C6B-53C4D9EF5423}"/>
          </ac:picMkLst>
        </pc:picChg>
        <pc:picChg chg="add del mod">
          <ac:chgData name="Stephanie Le" userId="7d3a304b-daf9-4cea-8c72-e4d4fbbcdbe5" providerId="ADAL" clId="{F48202DF-7289-4924-AD72-430FCA2EE62A}" dt="2023-01-31T13:24:07.375" v="3811" actId="478"/>
          <ac:picMkLst>
            <pc:docMk/>
            <pc:sldMk cId="62886543" sldId="354"/>
            <ac:picMk id="41" creationId="{32FF666D-699C-67E1-5F1C-F3EADC9C93B3}"/>
          </ac:picMkLst>
        </pc:picChg>
        <pc:picChg chg="add mod">
          <ac:chgData name="Stephanie Le" userId="7d3a304b-daf9-4cea-8c72-e4d4fbbcdbe5" providerId="ADAL" clId="{F48202DF-7289-4924-AD72-430FCA2EE62A}" dt="2023-01-31T13:43:33.644" v="4091" actId="1076"/>
          <ac:picMkLst>
            <pc:docMk/>
            <pc:sldMk cId="62886543" sldId="354"/>
            <ac:picMk id="61" creationId="{3CC17649-C5F6-5F87-CFA5-98C3B20726FE}"/>
          </ac:picMkLst>
        </pc:picChg>
        <pc:picChg chg="add mod">
          <ac:chgData name="Stephanie Le" userId="7d3a304b-daf9-4cea-8c72-e4d4fbbcdbe5" providerId="ADAL" clId="{F48202DF-7289-4924-AD72-430FCA2EE62A}" dt="2023-01-31T13:21:44.753" v="3764" actId="1076"/>
          <ac:picMkLst>
            <pc:docMk/>
            <pc:sldMk cId="62886543" sldId="354"/>
            <ac:picMk id="62" creationId="{CBC8AB9C-9D38-21E5-F92A-44383CE5D03B}"/>
          </ac:picMkLst>
        </pc:picChg>
        <pc:picChg chg="add mod ord">
          <ac:chgData name="Stephanie Le" userId="7d3a304b-daf9-4cea-8c72-e4d4fbbcdbe5" providerId="ADAL" clId="{F48202DF-7289-4924-AD72-430FCA2EE62A}" dt="2023-01-31T13:24:52.299" v="3821" actId="171"/>
          <ac:picMkLst>
            <pc:docMk/>
            <pc:sldMk cId="62886543" sldId="354"/>
            <ac:picMk id="63" creationId="{B009A58B-E5BC-1029-E294-3330B96B2CC9}"/>
          </ac:picMkLst>
        </pc:picChg>
        <pc:picChg chg="add del mod">
          <ac:chgData name="Stephanie Le" userId="7d3a304b-daf9-4cea-8c72-e4d4fbbcdbe5" providerId="ADAL" clId="{F48202DF-7289-4924-AD72-430FCA2EE62A}" dt="2023-01-31T13:29:57.210" v="3859" actId="478"/>
          <ac:picMkLst>
            <pc:docMk/>
            <pc:sldMk cId="62886543" sldId="354"/>
            <ac:picMk id="85" creationId="{51EEECC9-BC99-7743-1FB5-4C35D4FB286C}"/>
          </ac:picMkLst>
        </pc:picChg>
        <pc:picChg chg="add del mod">
          <ac:chgData name="Stephanie Le" userId="7d3a304b-daf9-4cea-8c72-e4d4fbbcdbe5" providerId="ADAL" clId="{F48202DF-7289-4924-AD72-430FCA2EE62A}" dt="2023-01-31T13:30:10.506" v="3862" actId="478"/>
          <ac:picMkLst>
            <pc:docMk/>
            <pc:sldMk cId="62886543" sldId="354"/>
            <ac:picMk id="87" creationId="{60D8DAEE-4AF5-6D01-A37E-1587C64DE8FE}"/>
          </ac:picMkLst>
        </pc:picChg>
        <pc:picChg chg="add mod">
          <ac:chgData name="Stephanie Le" userId="7d3a304b-daf9-4cea-8c72-e4d4fbbcdbe5" providerId="ADAL" clId="{F48202DF-7289-4924-AD72-430FCA2EE62A}" dt="2023-01-31T13:44:19.536" v="4102" actId="1076"/>
          <ac:picMkLst>
            <pc:docMk/>
            <pc:sldMk cId="62886543" sldId="354"/>
            <ac:picMk id="89" creationId="{06598A82-B865-A3A1-680D-2721E3735C72}"/>
          </ac:picMkLst>
        </pc:picChg>
        <pc:picChg chg="add mod ord">
          <ac:chgData name="Stephanie Le" userId="7d3a304b-daf9-4cea-8c72-e4d4fbbcdbe5" providerId="ADAL" clId="{F48202DF-7289-4924-AD72-430FCA2EE62A}" dt="2023-01-31T13:44:29.370" v="4104" actId="1076"/>
          <ac:picMkLst>
            <pc:docMk/>
            <pc:sldMk cId="62886543" sldId="354"/>
            <ac:picMk id="90" creationId="{F8877229-B515-DAC4-48A3-B4420384C16A}"/>
          </ac:picMkLst>
        </pc:picChg>
        <pc:picChg chg="add mod">
          <ac:chgData name="Stephanie Le" userId="7d3a304b-daf9-4cea-8c72-e4d4fbbcdbe5" providerId="ADAL" clId="{F48202DF-7289-4924-AD72-430FCA2EE62A}" dt="2023-01-31T13:33:06.452" v="3901" actId="1076"/>
          <ac:picMkLst>
            <pc:docMk/>
            <pc:sldMk cId="62886543" sldId="354"/>
            <ac:picMk id="97" creationId="{120EA1D5-0F91-61EE-B869-99DD280DB426}"/>
          </ac:picMkLst>
        </pc:picChg>
        <pc:picChg chg="add mod">
          <ac:chgData name="Stephanie Le" userId="7d3a304b-daf9-4cea-8c72-e4d4fbbcdbe5" providerId="ADAL" clId="{F48202DF-7289-4924-AD72-430FCA2EE62A}" dt="2023-01-31T13:33:15.330" v="3904" actId="1076"/>
          <ac:picMkLst>
            <pc:docMk/>
            <pc:sldMk cId="62886543" sldId="354"/>
            <ac:picMk id="99" creationId="{3AC7C897-598D-DC2D-92AA-7F3E98375CDE}"/>
          </ac:picMkLst>
        </pc:picChg>
        <pc:picChg chg="add del mod">
          <ac:chgData name="Stephanie Le" userId="7d3a304b-daf9-4cea-8c72-e4d4fbbcdbe5" providerId="ADAL" clId="{F48202DF-7289-4924-AD72-430FCA2EE62A}" dt="2023-01-31T13:35:16.154" v="3918" actId="478"/>
          <ac:picMkLst>
            <pc:docMk/>
            <pc:sldMk cId="62886543" sldId="354"/>
            <ac:picMk id="104" creationId="{3C17B567-567F-4AE7-445D-5C1E5B114A3C}"/>
          </ac:picMkLst>
        </pc:picChg>
        <pc:picChg chg="add mod ord">
          <ac:chgData name="Stephanie Le" userId="7d3a304b-daf9-4cea-8c72-e4d4fbbcdbe5" providerId="ADAL" clId="{F48202DF-7289-4924-AD72-430FCA2EE62A}" dt="2023-01-31T13:36:36.625" v="3969" actId="1076"/>
          <ac:picMkLst>
            <pc:docMk/>
            <pc:sldMk cId="62886543" sldId="354"/>
            <ac:picMk id="106" creationId="{C31F90B9-ACD9-8EF2-F088-BB4499086C0F}"/>
          </ac:picMkLst>
        </pc:picChg>
        <pc:picChg chg="add mod">
          <ac:chgData name="Stephanie Le" userId="7d3a304b-daf9-4cea-8c72-e4d4fbbcdbe5" providerId="ADAL" clId="{F48202DF-7289-4924-AD72-430FCA2EE62A}" dt="2023-01-31T13:45:47.978" v="4129" actId="1076"/>
          <ac:picMkLst>
            <pc:docMk/>
            <pc:sldMk cId="62886543" sldId="354"/>
            <ac:picMk id="108" creationId="{19256252-33A6-F46C-4D7C-F8A088B43685}"/>
          </ac:picMkLst>
        </pc:picChg>
        <pc:picChg chg="add mod">
          <ac:chgData name="Stephanie Le" userId="7d3a304b-daf9-4cea-8c72-e4d4fbbcdbe5" providerId="ADAL" clId="{F48202DF-7289-4924-AD72-430FCA2EE62A}" dt="2023-01-31T13:43:58.076" v="4097" actId="1076"/>
          <ac:picMkLst>
            <pc:docMk/>
            <pc:sldMk cId="62886543" sldId="354"/>
            <ac:picMk id="110" creationId="{05E6E4CE-7A80-2D99-4CAB-9FA797F3DFFE}"/>
          </ac:picMkLst>
        </pc:picChg>
        <pc:picChg chg="add mod">
          <ac:chgData name="Stephanie Le" userId="7d3a304b-daf9-4cea-8c72-e4d4fbbcdbe5" providerId="ADAL" clId="{F48202DF-7289-4924-AD72-430FCA2EE62A}" dt="2023-01-31T13:44:03.706" v="4099" actId="1076"/>
          <ac:picMkLst>
            <pc:docMk/>
            <pc:sldMk cId="62886543" sldId="354"/>
            <ac:picMk id="112" creationId="{F94CEAB5-0B04-78AE-8D8D-0DB01DC28CC5}"/>
          </ac:picMkLst>
        </pc:picChg>
        <pc:cxnChg chg="add mod">
          <ac:chgData name="Stephanie Le" userId="7d3a304b-daf9-4cea-8c72-e4d4fbbcdbe5" providerId="ADAL" clId="{F48202DF-7289-4924-AD72-430FCA2EE62A}" dt="2023-01-31T13:18:59.848" v="3740" actId="1076"/>
          <ac:cxnSpMkLst>
            <pc:docMk/>
            <pc:sldMk cId="62886543" sldId="354"/>
            <ac:cxnSpMk id="21" creationId="{114F655A-9C39-897C-AC09-428367FA7428}"/>
          </ac:cxnSpMkLst>
        </pc:cxnChg>
        <pc:cxnChg chg="add mod">
          <ac:chgData name="Stephanie Le" userId="7d3a304b-daf9-4cea-8c72-e4d4fbbcdbe5" providerId="ADAL" clId="{F48202DF-7289-4924-AD72-430FCA2EE62A}" dt="2023-01-31T13:44:32.514" v="4105" actId="14100"/>
          <ac:cxnSpMkLst>
            <pc:docMk/>
            <pc:sldMk cId="62886543" sldId="354"/>
            <ac:cxnSpMk id="24" creationId="{C41A3DA6-3F25-971E-7B2E-58614B8D0B4C}"/>
          </ac:cxnSpMkLst>
        </pc:cxnChg>
        <pc:cxnChg chg="add mod">
          <ac:chgData name="Stephanie Le" userId="7d3a304b-daf9-4cea-8c72-e4d4fbbcdbe5" providerId="ADAL" clId="{F48202DF-7289-4924-AD72-430FCA2EE62A}" dt="2023-01-31T13:18:59.848" v="3740" actId="1076"/>
          <ac:cxnSpMkLst>
            <pc:docMk/>
            <pc:sldMk cId="62886543" sldId="354"/>
            <ac:cxnSpMk id="27" creationId="{7EBF449F-65A1-AB39-D4DD-243C5B62A2EC}"/>
          </ac:cxnSpMkLst>
        </pc:cxnChg>
        <pc:cxnChg chg="add del mod">
          <ac:chgData name="Stephanie Le" userId="7d3a304b-daf9-4cea-8c72-e4d4fbbcdbe5" providerId="ADAL" clId="{F48202DF-7289-4924-AD72-430FCA2EE62A}" dt="2023-01-31T13:24:07.375" v="3811" actId="478"/>
          <ac:cxnSpMkLst>
            <pc:docMk/>
            <pc:sldMk cId="62886543" sldId="354"/>
            <ac:cxnSpMk id="46" creationId="{D12C0E8D-B60F-E8F5-ABF8-C079F12F72F2}"/>
          </ac:cxnSpMkLst>
        </pc:cxnChg>
        <pc:cxnChg chg="add del mod">
          <ac:chgData name="Stephanie Le" userId="7d3a304b-daf9-4cea-8c72-e4d4fbbcdbe5" providerId="ADAL" clId="{F48202DF-7289-4924-AD72-430FCA2EE62A}" dt="2023-01-31T13:24:07.375" v="3811" actId="478"/>
          <ac:cxnSpMkLst>
            <pc:docMk/>
            <pc:sldMk cId="62886543" sldId="354"/>
            <ac:cxnSpMk id="48" creationId="{E6AA163B-C977-64FB-882E-75AC259EA4E4}"/>
          </ac:cxnSpMkLst>
        </pc:cxnChg>
        <pc:cxnChg chg="add del mod">
          <ac:chgData name="Stephanie Le" userId="7d3a304b-daf9-4cea-8c72-e4d4fbbcdbe5" providerId="ADAL" clId="{F48202DF-7289-4924-AD72-430FCA2EE62A}" dt="2023-01-31T13:24:07.375" v="3811" actId="478"/>
          <ac:cxnSpMkLst>
            <pc:docMk/>
            <pc:sldMk cId="62886543" sldId="354"/>
            <ac:cxnSpMk id="50" creationId="{117D7402-9FCD-F362-35A1-560DE81572ED}"/>
          </ac:cxnSpMkLst>
        </pc:cxnChg>
        <pc:cxnChg chg="add mod">
          <ac:chgData name="Stephanie Le" userId="7d3a304b-daf9-4cea-8c72-e4d4fbbcdbe5" providerId="ADAL" clId="{F48202DF-7289-4924-AD72-430FCA2EE62A}" dt="2023-01-31T13:22:10.694" v="3770" actId="14100"/>
          <ac:cxnSpMkLst>
            <pc:docMk/>
            <pc:sldMk cId="62886543" sldId="354"/>
            <ac:cxnSpMk id="68" creationId="{6C950488-B6D6-1C25-986A-B3E45DFE36AD}"/>
          </ac:cxnSpMkLst>
        </pc:cxnChg>
        <pc:cxnChg chg="add mod">
          <ac:chgData name="Stephanie Le" userId="7d3a304b-daf9-4cea-8c72-e4d4fbbcdbe5" providerId="ADAL" clId="{F48202DF-7289-4924-AD72-430FCA2EE62A}" dt="2023-01-31T13:24:59.523" v="3823" actId="208"/>
          <ac:cxnSpMkLst>
            <pc:docMk/>
            <pc:sldMk cId="62886543" sldId="354"/>
            <ac:cxnSpMk id="70" creationId="{91E8E597-8D16-5536-0AB1-3814A479A8A3}"/>
          </ac:cxnSpMkLst>
        </pc:cxnChg>
        <pc:cxnChg chg="add mod">
          <ac:chgData name="Stephanie Le" userId="7d3a304b-daf9-4cea-8c72-e4d4fbbcdbe5" providerId="ADAL" clId="{F48202DF-7289-4924-AD72-430FCA2EE62A}" dt="2023-01-31T13:44:09.522" v="4100" actId="14100"/>
          <ac:cxnSpMkLst>
            <pc:docMk/>
            <pc:sldMk cId="62886543" sldId="354"/>
            <ac:cxnSpMk id="71" creationId="{66202696-86BA-F997-27DA-481C1D5FB7D3}"/>
          </ac:cxnSpMkLst>
        </pc:cxnChg>
        <pc:cxnChg chg="add mod">
          <ac:chgData name="Stephanie Le" userId="7d3a304b-daf9-4cea-8c72-e4d4fbbcdbe5" providerId="ADAL" clId="{F48202DF-7289-4924-AD72-430FCA2EE62A}" dt="2023-01-31T13:37:47.235" v="3981" actId="14100"/>
          <ac:cxnSpMkLst>
            <pc:docMk/>
            <pc:sldMk cId="62886543" sldId="354"/>
            <ac:cxnSpMk id="82" creationId="{D3CB8627-E169-AF24-DCBB-FB796CD1E0E5}"/>
          </ac:cxnSpMkLst>
        </pc:cxnChg>
        <pc:cxnChg chg="add mod ord">
          <ac:chgData name="Stephanie Le" userId="7d3a304b-daf9-4cea-8c72-e4d4fbbcdbe5" providerId="ADAL" clId="{F48202DF-7289-4924-AD72-430FCA2EE62A}" dt="2023-01-31T13:44:29.370" v="4104" actId="1076"/>
          <ac:cxnSpMkLst>
            <pc:docMk/>
            <pc:sldMk cId="62886543" sldId="354"/>
            <ac:cxnSpMk id="92" creationId="{F022B42F-8DD4-49B0-8B6D-8228E3F9EA17}"/>
          </ac:cxnSpMkLst>
        </pc:cxnChg>
        <pc:cxnChg chg="add mod">
          <ac:chgData name="Stephanie Le" userId="7d3a304b-daf9-4cea-8c72-e4d4fbbcdbe5" providerId="ADAL" clId="{F48202DF-7289-4924-AD72-430FCA2EE62A}" dt="2023-01-31T13:44:19.536" v="4102" actId="1076"/>
          <ac:cxnSpMkLst>
            <pc:docMk/>
            <pc:sldMk cId="62886543" sldId="354"/>
            <ac:cxnSpMk id="96" creationId="{5CAEF45F-1236-4E0E-35FF-0B434648C7C3}"/>
          </ac:cxnSpMkLst>
        </pc:cxnChg>
        <pc:cxnChg chg="add mod">
          <ac:chgData name="Stephanie Le" userId="7d3a304b-daf9-4cea-8c72-e4d4fbbcdbe5" providerId="ADAL" clId="{F48202DF-7289-4924-AD72-430FCA2EE62A}" dt="2023-01-31T13:33:12.482" v="3903" actId="1076"/>
          <ac:cxnSpMkLst>
            <pc:docMk/>
            <pc:sldMk cId="62886543" sldId="354"/>
            <ac:cxnSpMk id="98" creationId="{BF6518C9-8818-7C89-1AFA-A86FEF5760F0}"/>
          </ac:cxnSpMkLst>
        </pc:cxnChg>
        <pc:cxnChg chg="add mod">
          <ac:chgData name="Stephanie Le" userId="7d3a304b-daf9-4cea-8c72-e4d4fbbcdbe5" providerId="ADAL" clId="{F48202DF-7289-4924-AD72-430FCA2EE62A}" dt="2023-01-31T13:43:21.112" v="4090" actId="14100"/>
          <ac:cxnSpMkLst>
            <pc:docMk/>
            <pc:sldMk cId="62886543" sldId="354"/>
            <ac:cxnSpMk id="100" creationId="{90A1F35F-8BD8-8DE3-6AB1-291BF87E464F}"/>
          </ac:cxnSpMkLst>
        </pc:cxnChg>
        <pc:cxnChg chg="add mod">
          <ac:chgData name="Stephanie Le" userId="7d3a304b-daf9-4cea-8c72-e4d4fbbcdbe5" providerId="ADAL" clId="{F48202DF-7289-4924-AD72-430FCA2EE62A}" dt="2023-01-31T13:47:34.384" v="4188" actId="14100"/>
          <ac:cxnSpMkLst>
            <pc:docMk/>
            <pc:sldMk cId="62886543" sldId="354"/>
            <ac:cxnSpMk id="118" creationId="{9F9B0926-1AAD-E307-1310-B16DB1A60E2F}"/>
          </ac:cxnSpMkLst>
        </pc:cxnChg>
        <pc:cxnChg chg="add mod">
          <ac:chgData name="Stephanie Le" userId="7d3a304b-daf9-4cea-8c72-e4d4fbbcdbe5" providerId="ADAL" clId="{F48202DF-7289-4924-AD72-430FCA2EE62A}" dt="2023-01-31T13:49:21.975" v="4200" actId="20577"/>
          <ac:cxnSpMkLst>
            <pc:docMk/>
            <pc:sldMk cId="62886543" sldId="354"/>
            <ac:cxnSpMk id="120" creationId="{5A08C10A-99CF-E597-AF6D-DFBD3ACEA23D}"/>
          </ac:cxnSpMkLst>
        </pc:cxnChg>
        <pc:cxnChg chg="add del mod ord">
          <ac:chgData name="Stephanie Le" userId="7d3a304b-daf9-4cea-8c72-e4d4fbbcdbe5" providerId="ADAL" clId="{F48202DF-7289-4924-AD72-430FCA2EE62A}" dt="2023-01-31T13:46:12.273" v="4131" actId="478"/>
          <ac:cxnSpMkLst>
            <pc:docMk/>
            <pc:sldMk cId="62886543" sldId="354"/>
            <ac:cxnSpMk id="127" creationId="{4CB554BE-65E0-6B86-CCDF-5289C73475B7}"/>
          </ac:cxnSpMkLst>
        </pc:cxnChg>
      </pc:sldChg>
      <pc:sldChg chg="addSp modSp new mod ord modAnim">
        <pc:chgData name="Stephanie Le" userId="7d3a304b-daf9-4cea-8c72-e4d4fbbcdbe5" providerId="ADAL" clId="{F48202DF-7289-4924-AD72-430FCA2EE62A}" dt="2023-02-16T14:10:04.884" v="5230" actId="1076"/>
        <pc:sldMkLst>
          <pc:docMk/>
          <pc:sldMk cId="765373383" sldId="355"/>
        </pc:sldMkLst>
        <pc:spChg chg="add mod">
          <ac:chgData name="Stephanie Le" userId="7d3a304b-daf9-4cea-8c72-e4d4fbbcdbe5" providerId="ADAL" clId="{F48202DF-7289-4924-AD72-430FCA2EE62A}" dt="2023-02-09T17:46:13.670" v="4613" actId="14100"/>
          <ac:spMkLst>
            <pc:docMk/>
            <pc:sldMk cId="765373383" sldId="355"/>
            <ac:spMk id="4" creationId="{B18FD585-87C1-CB09-A787-085CA7C422CE}"/>
          </ac:spMkLst>
        </pc:spChg>
        <pc:spChg chg="add mod">
          <ac:chgData name="Stephanie Le" userId="7d3a304b-daf9-4cea-8c72-e4d4fbbcdbe5" providerId="ADAL" clId="{F48202DF-7289-4924-AD72-430FCA2EE62A}" dt="2023-02-09T17:51:51.975" v="4860" actId="1076"/>
          <ac:spMkLst>
            <pc:docMk/>
            <pc:sldMk cId="765373383" sldId="355"/>
            <ac:spMk id="5" creationId="{4EC10595-9220-D5B6-5DAA-2AC9326A2E89}"/>
          </ac:spMkLst>
        </pc:spChg>
        <pc:spChg chg="add mod">
          <ac:chgData name="Stephanie Le" userId="7d3a304b-daf9-4cea-8c72-e4d4fbbcdbe5" providerId="ADAL" clId="{F48202DF-7289-4924-AD72-430FCA2EE62A}" dt="2023-02-09T17:51:51.975" v="4860" actId="1076"/>
          <ac:spMkLst>
            <pc:docMk/>
            <pc:sldMk cId="765373383" sldId="355"/>
            <ac:spMk id="6" creationId="{966DD1FD-8FBD-FB7C-38BA-E89F0B979AC4}"/>
          </ac:spMkLst>
        </pc:spChg>
        <pc:spChg chg="add mod">
          <ac:chgData name="Stephanie Le" userId="7d3a304b-daf9-4cea-8c72-e4d4fbbcdbe5" providerId="ADAL" clId="{F48202DF-7289-4924-AD72-430FCA2EE62A}" dt="2023-02-09T17:51:51.975" v="4860" actId="1076"/>
          <ac:spMkLst>
            <pc:docMk/>
            <pc:sldMk cId="765373383" sldId="355"/>
            <ac:spMk id="7" creationId="{8B19DB39-0575-92B9-EFBD-BF6CB2F557B2}"/>
          </ac:spMkLst>
        </pc:spChg>
        <pc:spChg chg="add mod">
          <ac:chgData name="Stephanie Le" userId="7d3a304b-daf9-4cea-8c72-e4d4fbbcdbe5" providerId="ADAL" clId="{F48202DF-7289-4924-AD72-430FCA2EE62A}" dt="2023-02-09T17:51:51.975" v="4860" actId="1076"/>
          <ac:spMkLst>
            <pc:docMk/>
            <pc:sldMk cId="765373383" sldId="355"/>
            <ac:spMk id="8" creationId="{D584EAC8-D9A7-09DD-7390-98C8FC7FB3C1}"/>
          </ac:spMkLst>
        </pc:spChg>
        <pc:spChg chg="add mod">
          <ac:chgData name="Stephanie Le" userId="7d3a304b-daf9-4cea-8c72-e4d4fbbcdbe5" providerId="ADAL" clId="{F48202DF-7289-4924-AD72-430FCA2EE62A}" dt="2023-02-09T17:54:46.291" v="4989" actId="313"/>
          <ac:spMkLst>
            <pc:docMk/>
            <pc:sldMk cId="765373383" sldId="355"/>
            <ac:spMk id="9" creationId="{14F638D6-DFA6-169D-841D-D27FAC62707D}"/>
          </ac:spMkLst>
        </pc:spChg>
        <pc:spChg chg="add mod">
          <ac:chgData name="Stephanie Le" userId="7d3a304b-daf9-4cea-8c72-e4d4fbbcdbe5" providerId="ADAL" clId="{F48202DF-7289-4924-AD72-430FCA2EE62A}" dt="2023-02-09T18:00:43.630" v="5101" actId="1076"/>
          <ac:spMkLst>
            <pc:docMk/>
            <pc:sldMk cId="765373383" sldId="355"/>
            <ac:spMk id="10" creationId="{15B8B08F-B498-F10B-4396-105C5B36A890}"/>
          </ac:spMkLst>
        </pc:spChg>
        <pc:spChg chg="add mod">
          <ac:chgData name="Stephanie Le" userId="7d3a304b-daf9-4cea-8c72-e4d4fbbcdbe5" providerId="ADAL" clId="{F48202DF-7289-4924-AD72-430FCA2EE62A}" dt="2023-02-09T18:00:35.614" v="5099" actId="1076"/>
          <ac:spMkLst>
            <pc:docMk/>
            <pc:sldMk cId="765373383" sldId="355"/>
            <ac:spMk id="11" creationId="{BD903719-986C-BF0E-7F2E-570459A9FAB3}"/>
          </ac:spMkLst>
        </pc:spChg>
        <pc:spChg chg="add mod">
          <ac:chgData name="Stephanie Le" userId="7d3a304b-daf9-4cea-8c72-e4d4fbbcdbe5" providerId="ADAL" clId="{F48202DF-7289-4924-AD72-430FCA2EE62A}" dt="2023-02-09T18:00:38.958" v="5100" actId="1076"/>
          <ac:spMkLst>
            <pc:docMk/>
            <pc:sldMk cId="765373383" sldId="355"/>
            <ac:spMk id="12" creationId="{9A2C6FC8-98B0-CF17-CFE3-BA615DD8B344}"/>
          </ac:spMkLst>
        </pc:spChg>
        <pc:spChg chg="add mod">
          <ac:chgData name="Stephanie Le" userId="7d3a304b-daf9-4cea-8c72-e4d4fbbcdbe5" providerId="ADAL" clId="{F48202DF-7289-4924-AD72-430FCA2EE62A}" dt="2023-02-09T18:00:47.590" v="5102" actId="1076"/>
          <ac:spMkLst>
            <pc:docMk/>
            <pc:sldMk cId="765373383" sldId="355"/>
            <ac:spMk id="13" creationId="{1EA31990-4FD6-090A-6F09-EC2947908695}"/>
          </ac:spMkLst>
        </pc:spChg>
        <pc:picChg chg="add mod">
          <ac:chgData name="Stephanie Le" userId="7d3a304b-daf9-4cea-8c72-e4d4fbbcdbe5" providerId="ADAL" clId="{F48202DF-7289-4924-AD72-430FCA2EE62A}" dt="2023-02-16T14:10:04.884" v="5230" actId="1076"/>
          <ac:picMkLst>
            <pc:docMk/>
            <pc:sldMk cId="765373383" sldId="355"/>
            <ac:picMk id="2" creationId="{A3432255-BFD3-850B-CF6E-873DB7F929D1}"/>
          </ac:picMkLst>
        </pc:picChg>
        <pc:picChg chg="add mod">
          <ac:chgData name="Stephanie Le" userId="7d3a304b-daf9-4cea-8c72-e4d4fbbcdbe5" providerId="ADAL" clId="{F48202DF-7289-4924-AD72-430FCA2EE62A}" dt="2023-02-09T17:51:51.975" v="4860" actId="1076"/>
          <ac:picMkLst>
            <pc:docMk/>
            <pc:sldMk cId="765373383" sldId="355"/>
            <ac:picMk id="3" creationId="{8ACD4F03-5E75-8B1E-2290-56246033AC80}"/>
          </ac:picMkLst>
        </pc:picChg>
      </pc:sldChg>
      <pc:sldChg chg="addSp delSp modSp add mod modAnim">
        <pc:chgData name="Stephanie Le" userId="7d3a304b-daf9-4cea-8c72-e4d4fbbcdbe5" providerId="ADAL" clId="{F48202DF-7289-4924-AD72-430FCA2EE62A}" dt="2023-02-16T14:10:10.482" v="5232" actId="1076"/>
        <pc:sldMkLst>
          <pc:docMk/>
          <pc:sldMk cId="37060121" sldId="356"/>
        </pc:sldMkLst>
        <pc:spChg chg="del mod ord">
          <ac:chgData name="Stephanie Le" userId="7d3a304b-daf9-4cea-8c72-e4d4fbbcdbe5" providerId="ADAL" clId="{F48202DF-7289-4924-AD72-430FCA2EE62A}" dt="2023-02-09T17:55:18.513" v="5003" actId="478"/>
          <ac:spMkLst>
            <pc:docMk/>
            <pc:sldMk cId="37060121" sldId="356"/>
            <ac:spMk id="7" creationId="{8B19DB39-0575-92B9-EFBD-BF6CB2F557B2}"/>
          </ac:spMkLst>
        </pc:spChg>
        <pc:spChg chg="del mod">
          <ac:chgData name="Stephanie Le" userId="7d3a304b-daf9-4cea-8c72-e4d4fbbcdbe5" providerId="ADAL" clId="{F48202DF-7289-4924-AD72-430FCA2EE62A}" dt="2023-02-09T17:55:17.575" v="5002" actId="478"/>
          <ac:spMkLst>
            <pc:docMk/>
            <pc:sldMk cId="37060121" sldId="356"/>
            <ac:spMk id="8" creationId="{D584EAC8-D9A7-09DD-7390-98C8FC7FB3C1}"/>
          </ac:spMkLst>
        </pc:spChg>
        <pc:spChg chg="mod ord">
          <ac:chgData name="Stephanie Le" userId="7d3a304b-daf9-4cea-8c72-e4d4fbbcdbe5" providerId="ADAL" clId="{F48202DF-7289-4924-AD72-430FCA2EE62A}" dt="2023-02-09T18:00:25.102" v="5098" actId="1076"/>
          <ac:spMkLst>
            <pc:docMk/>
            <pc:sldMk cId="37060121" sldId="356"/>
            <ac:spMk id="9" creationId="{14F638D6-DFA6-169D-841D-D27FAC62707D}"/>
          </ac:spMkLst>
        </pc:spChg>
        <pc:spChg chg="add del mod">
          <ac:chgData name="Stephanie Le" userId="7d3a304b-daf9-4cea-8c72-e4d4fbbcdbe5" providerId="ADAL" clId="{F48202DF-7289-4924-AD72-430FCA2EE62A}" dt="2023-02-09T17:59:10.080" v="5007" actId="478"/>
          <ac:spMkLst>
            <pc:docMk/>
            <pc:sldMk cId="37060121" sldId="356"/>
            <ac:spMk id="12" creationId="{9CE96B17-0B63-2C8B-3FCB-D8A1A38AC337}"/>
          </ac:spMkLst>
        </pc:spChg>
        <pc:picChg chg="add mod">
          <ac:chgData name="Stephanie Le" userId="7d3a304b-daf9-4cea-8c72-e4d4fbbcdbe5" providerId="ADAL" clId="{F48202DF-7289-4924-AD72-430FCA2EE62A}" dt="2023-02-09T17:59:29.735" v="5016" actId="1076"/>
          <ac:picMkLst>
            <pc:docMk/>
            <pc:sldMk cId="37060121" sldId="356"/>
            <ac:picMk id="2" creationId="{5558452A-4EE2-F40C-DDA6-E0B2EC1FCBDE}"/>
          </ac:picMkLst>
        </pc:picChg>
        <pc:picChg chg="del">
          <ac:chgData name="Stephanie Le" userId="7d3a304b-daf9-4cea-8c72-e4d4fbbcdbe5" providerId="ADAL" clId="{F48202DF-7289-4924-AD72-430FCA2EE62A}" dt="2023-02-09T17:49:23.598" v="4641" actId="478"/>
          <ac:picMkLst>
            <pc:docMk/>
            <pc:sldMk cId="37060121" sldId="356"/>
            <ac:picMk id="3" creationId="{8ACD4F03-5E75-8B1E-2290-56246033AC80}"/>
          </ac:picMkLst>
        </pc:picChg>
        <pc:picChg chg="add mod">
          <ac:chgData name="Stephanie Le" userId="7d3a304b-daf9-4cea-8c72-e4d4fbbcdbe5" providerId="ADAL" clId="{F48202DF-7289-4924-AD72-430FCA2EE62A}" dt="2023-02-16T14:10:10.482" v="5232" actId="1076"/>
          <ac:picMkLst>
            <pc:docMk/>
            <pc:sldMk cId="37060121" sldId="356"/>
            <ac:picMk id="3" creationId="{ADA252A0-A7F6-713E-03DA-48F971E079C2}"/>
          </ac:picMkLst>
        </pc:picChg>
        <pc:picChg chg="add mod">
          <ac:chgData name="Stephanie Le" userId="7d3a304b-daf9-4cea-8c72-e4d4fbbcdbe5" providerId="ADAL" clId="{F48202DF-7289-4924-AD72-430FCA2EE62A}" dt="2023-02-09T17:59:26.566" v="5015" actId="1076"/>
          <ac:picMkLst>
            <pc:docMk/>
            <pc:sldMk cId="37060121" sldId="356"/>
            <ac:picMk id="11" creationId="{3C0703E2-ED28-862B-89B8-7CAB6DC5EBAB}"/>
          </ac:picMkLst>
        </pc:picChg>
        <pc:picChg chg="add mod">
          <ac:chgData name="Stephanie Le" userId="7d3a304b-daf9-4cea-8c72-e4d4fbbcdbe5" providerId="ADAL" clId="{F48202DF-7289-4924-AD72-430FCA2EE62A}" dt="2023-02-09T17:59:46.550" v="5022" actId="688"/>
          <ac:picMkLst>
            <pc:docMk/>
            <pc:sldMk cId="37060121" sldId="356"/>
            <ac:picMk id="13" creationId="{B8EC7600-5D7F-646D-494C-987D72B79526}"/>
          </ac:picMkLst>
        </pc:picChg>
      </pc:sldChg>
      <pc:sldChg chg="addSp delSp modSp add mod delAnim">
        <pc:chgData name="Stephanie Le" userId="7d3a304b-daf9-4cea-8c72-e4d4fbbcdbe5" providerId="ADAL" clId="{F48202DF-7289-4924-AD72-430FCA2EE62A}" dt="2023-02-16T14:05:25.273" v="5168" actId="1076"/>
        <pc:sldMkLst>
          <pc:docMk/>
          <pc:sldMk cId="370549164" sldId="357"/>
        </pc:sldMkLst>
        <pc:spChg chg="mod">
          <ac:chgData name="Stephanie Le" userId="7d3a304b-daf9-4cea-8c72-e4d4fbbcdbe5" providerId="ADAL" clId="{F48202DF-7289-4924-AD72-430FCA2EE62A}" dt="2023-02-16T14:05:04.288" v="5164" actId="20577"/>
          <ac:spMkLst>
            <pc:docMk/>
            <pc:sldMk cId="370549164" sldId="357"/>
            <ac:spMk id="12" creationId="{CB4073AE-4204-DE63-2D94-06F67DD7EE92}"/>
          </ac:spMkLst>
        </pc:spChg>
        <pc:spChg chg="del">
          <ac:chgData name="Stephanie Le" userId="7d3a304b-daf9-4cea-8c72-e4d4fbbcdbe5" providerId="ADAL" clId="{F48202DF-7289-4924-AD72-430FCA2EE62A}" dt="2023-02-16T13:56:54.909" v="5114" actId="478"/>
          <ac:spMkLst>
            <pc:docMk/>
            <pc:sldMk cId="370549164" sldId="357"/>
            <ac:spMk id="16" creationId="{C55744BF-F5AE-81B2-805B-488BFAD90EF4}"/>
          </ac:spMkLst>
        </pc:spChg>
        <pc:spChg chg="del">
          <ac:chgData name="Stephanie Le" userId="7d3a304b-daf9-4cea-8c72-e4d4fbbcdbe5" providerId="ADAL" clId="{F48202DF-7289-4924-AD72-430FCA2EE62A}" dt="2023-02-16T13:57:03.844" v="5117" actId="478"/>
          <ac:spMkLst>
            <pc:docMk/>
            <pc:sldMk cId="370549164" sldId="357"/>
            <ac:spMk id="18" creationId="{D57718B7-0523-3D04-51EF-6F4D46BD47D2}"/>
          </ac:spMkLst>
        </pc:spChg>
        <pc:spChg chg="add mod">
          <ac:chgData name="Stephanie Le" userId="7d3a304b-daf9-4cea-8c72-e4d4fbbcdbe5" providerId="ADAL" clId="{F48202DF-7289-4924-AD72-430FCA2EE62A}" dt="2023-02-16T14:05:25.273" v="5168" actId="1076"/>
          <ac:spMkLst>
            <pc:docMk/>
            <pc:sldMk cId="370549164" sldId="357"/>
            <ac:spMk id="22" creationId="{89C76DAA-035B-0388-D2FE-41C140FB587D}"/>
          </ac:spMkLst>
        </pc:spChg>
        <pc:spChg chg="del mod">
          <ac:chgData name="Stephanie Le" userId="7d3a304b-daf9-4cea-8c72-e4d4fbbcdbe5" providerId="ADAL" clId="{F48202DF-7289-4924-AD72-430FCA2EE62A}" dt="2023-02-16T13:56:53.518" v="5112" actId="478"/>
          <ac:spMkLst>
            <pc:docMk/>
            <pc:sldMk cId="370549164" sldId="357"/>
            <ac:spMk id="23" creationId="{2DB30F90-7EDB-385F-8723-8424A3778DC6}"/>
          </ac:spMkLst>
        </pc:spChg>
        <pc:spChg chg="del">
          <ac:chgData name="Stephanie Le" userId="7d3a304b-daf9-4cea-8c72-e4d4fbbcdbe5" providerId="ADAL" clId="{F48202DF-7289-4924-AD72-430FCA2EE62A}" dt="2023-02-16T13:56:52.182" v="5111" actId="478"/>
          <ac:spMkLst>
            <pc:docMk/>
            <pc:sldMk cId="370549164" sldId="357"/>
            <ac:spMk id="24" creationId="{73F9E6A9-A679-1249-48AE-D3569E3FC1AE}"/>
          </ac:spMkLst>
        </pc:spChg>
        <pc:spChg chg="del">
          <ac:chgData name="Stephanie Le" userId="7d3a304b-daf9-4cea-8c72-e4d4fbbcdbe5" providerId="ADAL" clId="{F48202DF-7289-4924-AD72-430FCA2EE62A}" dt="2023-02-16T13:56:47.880" v="5107" actId="478"/>
          <ac:spMkLst>
            <pc:docMk/>
            <pc:sldMk cId="370549164" sldId="357"/>
            <ac:spMk id="29" creationId="{593979AC-0E86-3C5F-D8AE-BC4723A98F51}"/>
          </ac:spMkLst>
        </pc:spChg>
        <pc:picChg chg="add mod">
          <ac:chgData name="Stephanie Le" userId="7d3a304b-daf9-4cea-8c72-e4d4fbbcdbe5" providerId="ADAL" clId="{F48202DF-7289-4924-AD72-430FCA2EE62A}" dt="2023-02-16T14:04:36.313" v="5144" actId="14100"/>
          <ac:picMkLst>
            <pc:docMk/>
            <pc:sldMk cId="370549164" sldId="357"/>
            <ac:picMk id="3" creationId="{9DFC22F8-A04F-2AEA-C122-FAA2E781167A}"/>
          </ac:picMkLst>
        </pc:picChg>
        <pc:picChg chg="del">
          <ac:chgData name="Stephanie Le" userId="7d3a304b-daf9-4cea-8c72-e4d4fbbcdbe5" providerId="ADAL" clId="{F48202DF-7289-4924-AD72-430FCA2EE62A}" dt="2023-02-16T13:56:44.487" v="5105" actId="478"/>
          <ac:picMkLst>
            <pc:docMk/>
            <pc:sldMk cId="370549164" sldId="357"/>
            <ac:picMk id="4" creationId="{80DC71EE-A1D6-C140-3C2D-4F55BDD3F129}"/>
          </ac:picMkLst>
        </pc:picChg>
        <pc:picChg chg="del">
          <ac:chgData name="Stephanie Le" userId="7d3a304b-daf9-4cea-8c72-e4d4fbbcdbe5" providerId="ADAL" clId="{F48202DF-7289-4924-AD72-430FCA2EE62A}" dt="2023-02-16T13:56:49.526" v="5109" actId="478"/>
          <ac:picMkLst>
            <pc:docMk/>
            <pc:sldMk cId="370549164" sldId="357"/>
            <ac:picMk id="5" creationId="{F67804FA-6D50-5DD0-546E-09AB371AB3E2}"/>
          </ac:picMkLst>
        </pc:picChg>
        <pc:picChg chg="add del mod">
          <ac:chgData name="Stephanie Le" userId="7d3a304b-daf9-4cea-8c72-e4d4fbbcdbe5" providerId="ADAL" clId="{F48202DF-7289-4924-AD72-430FCA2EE62A}" dt="2023-02-16T13:58:12.609" v="5122" actId="478"/>
          <ac:picMkLst>
            <pc:docMk/>
            <pc:sldMk cId="370549164" sldId="357"/>
            <ac:picMk id="8" creationId="{59CBB188-5FBE-134A-5318-E9DF2DCB84D1}"/>
          </ac:picMkLst>
        </pc:picChg>
        <pc:picChg chg="del">
          <ac:chgData name="Stephanie Le" userId="7d3a304b-daf9-4cea-8c72-e4d4fbbcdbe5" providerId="ADAL" clId="{F48202DF-7289-4924-AD72-430FCA2EE62A}" dt="2023-02-16T13:56:48.959" v="5108" actId="478"/>
          <ac:picMkLst>
            <pc:docMk/>
            <pc:sldMk cId="370549164" sldId="357"/>
            <ac:picMk id="10" creationId="{2ACF2DB0-5FF2-B6C1-7B66-29BC10B96386}"/>
          </ac:picMkLst>
        </pc:picChg>
        <pc:picChg chg="del">
          <ac:chgData name="Stephanie Le" userId="7d3a304b-daf9-4cea-8c72-e4d4fbbcdbe5" providerId="ADAL" clId="{F48202DF-7289-4924-AD72-430FCA2EE62A}" dt="2023-02-16T13:56:54.006" v="5113" actId="478"/>
          <ac:picMkLst>
            <pc:docMk/>
            <pc:sldMk cId="370549164" sldId="357"/>
            <ac:picMk id="14" creationId="{BB7EB786-A66F-EA25-B101-12CEDC351955}"/>
          </ac:picMkLst>
        </pc:picChg>
        <pc:picChg chg="add mod">
          <ac:chgData name="Stephanie Le" userId="7d3a304b-daf9-4cea-8c72-e4d4fbbcdbe5" providerId="ADAL" clId="{F48202DF-7289-4924-AD72-430FCA2EE62A}" dt="2023-02-16T14:04:40.537" v="5146" actId="1076"/>
          <ac:picMkLst>
            <pc:docMk/>
            <pc:sldMk cId="370549164" sldId="357"/>
            <ac:picMk id="15" creationId="{B2FFA7F3-8925-4409-2EFF-E8FD2A2C57F9}"/>
          </ac:picMkLst>
        </pc:picChg>
        <pc:picChg chg="add mod">
          <ac:chgData name="Stephanie Le" userId="7d3a304b-daf9-4cea-8c72-e4d4fbbcdbe5" providerId="ADAL" clId="{F48202DF-7289-4924-AD72-430FCA2EE62A}" dt="2023-02-16T14:04:44.497" v="5147" actId="1076"/>
          <ac:picMkLst>
            <pc:docMk/>
            <pc:sldMk cId="370549164" sldId="357"/>
            <ac:picMk id="19" creationId="{6075FD10-8DCE-AE95-DE7A-664D593ED90B}"/>
          </ac:picMkLst>
        </pc:picChg>
        <pc:picChg chg="add mod">
          <ac:chgData name="Stephanie Le" userId="7d3a304b-daf9-4cea-8c72-e4d4fbbcdbe5" providerId="ADAL" clId="{F48202DF-7289-4924-AD72-430FCA2EE62A}" dt="2023-02-16T14:04:45.843" v="5148" actId="1076"/>
          <ac:picMkLst>
            <pc:docMk/>
            <pc:sldMk cId="370549164" sldId="357"/>
            <ac:picMk id="20" creationId="{C69CF5AD-1415-969E-88E6-F382EAC52DA5}"/>
          </ac:picMkLst>
        </pc:picChg>
        <pc:picChg chg="add mod">
          <ac:chgData name="Stephanie Le" userId="7d3a304b-daf9-4cea-8c72-e4d4fbbcdbe5" providerId="ADAL" clId="{F48202DF-7289-4924-AD72-430FCA2EE62A}" dt="2023-02-16T14:05:14.458" v="5166" actId="1076"/>
          <ac:picMkLst>
            <pc:docMk/>
            <pc:sldMk cId="370549164" sldId="357"/>
            <ac:picMk id="21" creationId="{59D35392-8BAD-AF59-1242-92ECBFDC34C9}"/>
          </ac:picMkLst>
        </pc:picChg>
        <pc:picChg chg="del">
          <ac:chgData name="Stephanie Le" userId="7d3a304b-daf9-4cea-8c72-e4d4fbbcdbe5" providerId="ADAL" clId="{F48202DF-7289-4924-AD72-430FCA2EE62A}" dt="2023-02-16T13:56:45.070" v="5106" actId="478"/>
          <ac:picMkLst>
            <pc:docMk/>
            <pc:sldMk cId="370549164" sldId="357"/>
            <ac:picMk id="27" creationId="{A569FD7E-84FB-9F3D-EA69-BE331ED60C67}"/>
          </ac:picMkLst>
        </pc:picChg>
      </pc:sldChg>
    </pc:docChg>
  </pc:docChgLst>
  <pc:docChgLst>
    <pc:chgData name="Ed Kirkland" userId="03cebfb6-e297-4a04-ade4-efff0905d9fa" providerId="ADAL" clId="{3664B27F-EF80-43DB-BBC7-7D2788A42BB2}"/>
    <pc:docChg chg="custSel modSld">
      <pc:chgData name="Ed Kirkland" userId="03cebfb6-e297-4a04-ade4-efff0905d9fa" providerId="ADAL" clId="{3664B27F-EF80-43DB-BBC7-7D2788A42BB2}" dt="2024-06-05T21:04:09.439" v="3157" actId="20577"/>
      <pc:docMkLst>
        <pc:docMk/>
      </pc:docMkLst>
      <pc:sldChg chg="modTransition modNotesTx">
        <pc:chgData name="Ed Kirkland" userId="03cebfb6-e297-4a04-ade4-efff0905d9fa" providerId="ADAL" clId="{3664B27F-EF80-43DB-BBC7-7D2788A42BB2}" dt="2024-06-05T20:16:06.895" v="169" actId="20577"/>
        <pc:sldMkLst>
          <pc:docMk/>
          <pc:sldMk cId="2430647555" sldId="256"/>
        </pc:sldMkLst>
      </pc:sldChg>
      <pc:sldChg chg="modTransition modNotesTx">
        <pc:chgData name="Ed Kirkland" userId="03cebfb6-e297-4a04-ade4-efff0905d9fa" providerId="ADAL" clId="{3664B27F-EF80-43DB-BBC7-7D2788A42BB2}" dt="2024-06-05T20:31:56.692" v="1294" actId="20577"/>
        <pc:sldMkLst>
          <pc:docMk/>
          <pc:sldMk cId="798859725" sldId="257"/>
        </pc:sldMkLst>
      </pc:sldChg>
      <pc:sldChg chg="modSp mod modTransition modNotesTx">
        <pc:chgData name="Ed Kirkland" userId="03cebfb6-e297-4a04-ade4-efff0905d9fa" providerId="ADAL" clId="{3664B27F-EF80-43DB-BBC7-7D2788A42BB2}" dt="2024-06-05T20:20:57.949" v="489" actId="20577"/>
        <pc:sldMkLst>
          <pc:docMk/>
          <pc:sldMk cId="2653801835" sldId="258"/>
        </pc:sldMkLst>
        <pc:picChg chg="mod">
          <ac:chgData name="Ed Kirkland" userId="03cebfb6-e297-4a04-ade4-efff0905d9fa" providerId="ADAL" clId="{3664B27F-EF80-43DB-BBC7-7D2788A42BB2}" dt="2024-03-15T00:09:52.549" v="1" actId="1036"/>
          <ac:picMkLst>
            <pc:docMk/>
            <pc:sldMk cId="2653801835" sldId="258"/>
            <ac:picMk id="18" creationId="{85F4B598-6AF7-140C-6568-211256764568}"/>
          </ac:picMkLst>
        </pc:picChg>
      </pc:sldChg>
      <pc:sldChg chg="modTransition">
        <pc:chgData name="Ed Kirkland" userId="03cebfb6-e297-4a04-ade4-efff0905d9fa" providerId="ADAL" clId="{3664B27F-EF80-43DB-BBC7-7D2788A42BB2}" dt="2024-03-19T01:12:38.694" v="87"/>
        <pc:sldMkLst>
          <pc:docMk/>
          <pc:sldMk cId="2680695701" sldId="263"/>
        </pc:sldMkLst>
      </pc:sldChg>
      <pc:sldChg chg="modTransition">
        <pc:chgData name="Ed Kirkland" userId="03cebfb6-e297-4a04-ade4-efff0905d9fa" providerId="ADAL" clId="{3664B27F-EF80-43DB-BBC7-7D2788A42BB2}" dt="2024-03-19T00:57:33.508" v="34"/>
        <pc:sldMkLst>
          <pc:docMk/>
          <pc:sldMk cId="4201901667" sldId="297"/>
        </pc:sldMkLst>
      </pc:sldChg>
      <pc:sldChg chg="modTransition">
        <pc:chgData name="Ed Kirkland" userId="03cebfb6-e297-4a04-ade4-efff0905d9fa" providerId="ADAL" clId="{3664B27F-EF80-43DB-BBC7-7D2788A42BB2}" dt="2024-03-19T01:10:57.526" v="80"/>
        <pc:sldMkLst>
          <pc:docMk/>
          <pc:sldMk cId="962904885" sldId="299"/>
        </pc:sldMkLst>
      </pc:sldChg>
      <pc:sldChg chg="modTransition">
        <pc:chgData name="Ed Kirkland" userId="03cebfb6-e297-4a04-ade4-efff0905d9fa" providerId="ADAL" clId="{3664B27F-EF80-43DB-BBC7-7D2788A42BB2}" dt="2024-03-19T01:03:26.242" v="53"/>
        <pc:sldMkLst>
          <pc:docMk/>
          <pc:sldMk cId="3583506749" sldId="305"/>
        </pc:sldMkLst>
      </pc:sldChg>
      <pc:sldChg chg="modTransition">
        <pc:chgData name="Ed Kirkland" userId="03cebfb6-e297-4a04-ade4-efff0905d9fa" providerId="ADAL" clId="{3664B27F-EF80-43DB-BBC7-7D2788A42BB2}" dt="2024-03-19T01:11:24.130" v="82"/>
        <pc:sldMkLst>
          <pc:docMk/>
          <pc:sldMk cId="3060197478" sldId="309"/>
        </pc:sldMkLst>
      </pc:sldChg>
      <pc:sldChg chg="modTransition">
        <pc:chgData name="Ed Kirkland" userId="03cebfb6-e297-4a04-ade4-efff0905d9fa" providerId="ADAL" clId="{3664B27F-EF80-43DB-BBC7-7D2788A42BB2}" dt="2024-03-19T01:06:27.601" v="59"/>
        <pc:sldMkLst>
          <pc:docMk/>
          <pc:sldMk cId="2655085303" sldId="310"/>
        </pc:sldMkLst>
      </pc:sldChg>
      <pc:sldChg chg="modTransition">
        <pc:chgData name="Ed Kirkland" userId="03cebfb6-e297-4a04-ade4-efff0905d9fa" providerId="ADAL" clId="{3664B27F-EF80-43DB-BBC7-7D2788A42BB2}" dt="2024-03-19T01:12:58.175" v="89"/>
        <pc:sldMkLst>
          <pc:docMk/>
          <pc:sldMk cId="3817719150" sldId="311"/>
        </pc:sldMkLst>
      </pc:sldChg>
      <pc:sldChg chg="modTransition">
        <pc:chgData name="Ed Kirkland" userId="03cebfb6-e297-4a04-ade4-efff0905d9fa" providerId="ADAL" clId="{3664B27F-EF80-43DB-BBC7-7D2788A42BB2}" dt="2024-03-19T00:57:49.686" v="35"/>
        <pc:sldMkLst>
          <pc:docMk/>
          <pc:sldMk cId="1122722896" sldId="320"/>
        </pc:sldMkLst>
      </pc:sldChg>
      <pc:sldChg chg="modTransition modNotesTx">
        <pc:chgData name="Ed Kirkland" userId="03cebfb6-e297-4a04-ade4-efff0905d9fa" providerId="ADAL" clId="{3664B27F-EF80-43DB-BBC7-7D2788A42BB2}" dt="2024-06-05T20:44:42.988" v="2108" actId="20577"/>
        <pc:sldMkLst>
          <pc:docMk/>
          <pc:sldMk cId="556302776" sldId="323"/>
        </pc:sldMkLst>
      </pc:sldChg>
      <pc:sldChg chg="modTransition modNotesTx">
        <pc:chgData name="Ed Kirkland" userId="03cebfb6-e297-4a04-ade4-efff0905d9fa" providerId="ADAL" clId="{3664B27F-EF80-43DB-BBC7-7D2788A42BB2}" dt="2024-06-05T20:57:59.488" v="2766" actId="20577"/>
        <pc:sldMkLst>
          <pc:docMk/>
          <pc:sldMk cId="704981028" sldId="324"/>
        </pc:sldMkLst>
      </pc:sldChg>
      <pc:sldChg chg="modTransition modNotesTx">
        <pc:chgData name="Ed Kirkland" userId="03cebfb6-e297-4a04-ade4-efff0905d9fa" providerId="ADAL" clId="{3664B27F-EF80-43DB-BBC7-7D2788A42BB2}" dt="2024-06-05T21:04:09.439" v="3157" actId="20577"/>
        <pc:sldMkLst>
          <pc:docMk/>
          <pc:sldMk cId="3378442492" sldId="325"/>
        </pc:sldMkLst>
      </pc:sldChg>
      <pc:sldChg chg="modTransition">
        <pc:chgData name="Ed Kirkland" userId="03cebfb6-e297-4a04-ade4-efff0905d9fa" providerId="ADAL" clId="{3664B27F-EF80-43DB-BBC7-7D2788A42BB2}" dt="2024-03-19T00:46:41.235" v="12"/>
        <pc:sldMkLst>
          <pc:docMk/>
          <pc:sldMk cId="3995621768" sldId="328"/>
        </pc:sldMkLst>
      </pc:sldChg>
      <pc:sldChg chg="modTransition modNotesTx">
        <pc:chgData name="Ed Kirkland" userId="03cebfb6-e297-4a04-ade4-efff0905d9fa" providerId="ADAL" clId="{3664B27F-EF80-43DB-BBC7-7D2788A42BB2}" dt="2024-06-05T20:37:47.630" v="1747" actId="20577"/>
        <pc:sldMkLst>
          <pc:docMk/>
          <pc:sldMk cId="1695293334" sldId="329"/>
        </pc:sldMkLst>
      </pc:sldChg>
      <pc:sldChg chg="modTransition">
        <pc:chgData name="Ed Kirkland" userId="03cebfb6-e297-4a04-ade4-efff0905d9fa" providerId="ADAL" clId="{3664B27F-EF80-43DB-BBC7-7D2788A42BB2}" dt="2024-03-19T01:12:25.444" v="86"/>
        <pc:sldMkLst>
          <pc:docMk/>
          <pc:sldMk cId="1140180473" sldId="330"/>
        </pc:sldMkLst>
      </pc:sldChg>
      <pc:sldChg chg="modTransition">
        <pc:chgData name="Ed Kirkland" userId="03cebfb6-e297-4a04-ade4-efff0905d9fa" providerId="ADAL" clId="{3664B27F-EF80-43DB-BBC7-7D2788A42BB2}" dt="2024-03-19T00:46:21.683" v="11"/>
        <pc:sldMkLst>
          <pc:docMk/>
          <pc:sldMk cId="3004921515" sldId="333"/>
        </pc:sldMkLst>
      </pc:sldChg>
      <pc:sldChg chg="modTransition">
        <pc:chgData name="Ed Kirkland" userId="03cebfb6-e297-4a04-ade4-efff0905d9fa" providerId="ADAL" clId="{3664B27F-EF80-43DB-BBC7-7D2788A42BB2}" dt="2024-03-19T01:11:57.851" v="84"/>
        <pc:sldMkLst>
          <pc:docMk/>
          <pc:sldMk cId="730092966" sldId="338"/>
        </pc:sldMkLst>
      </pc:sldChg>
      <pc:sldChg chg="modTransition">
        <pc:chgData name="Ed Kirkland" userId="03cebfb6-e297-4a04-ade4-efff0905d9fa" providerId="ADAL" clId="{3664B27F-EF80-43DB-BBC7-7D2788A42BB2}" dt="2024-03-19T01:11:42.010" v="83"/>
        <pc:sldMkLst>
          <pc:docMk/>
          <pc:sldMk cId="891761997" sldId="339"/>
        </pc:sldMkLst>
      </pc:sldChg>
      <pc:sldChg chg="modTransition">
        <pc:chgData name="Ed Kirkland" userId="03cebfb6-e297-4a04-ade4-efff0905d9fa" providerId="ADAL" clId="{3664B27F-EF80-43DB-BBC7-7D2788A42BB2}" dt="2024-03-19T00:52:46.844" v="25"/>
        <pc:sldMkLst>
          <pc:docMk/>
          <pc:sldMk cId="2904292018" sldId="342"/>
        </pc:sldMkLst>
      </pc:sldChg>
      <pc:sldChg chg="modTransition">
        <pc:chgData name="Ed Kirkland" userId="03cebfb6-e297-4a04-ade4-efff0905d9fa" providerId="ADAL" clId="{3664B27F-EF80-43DB-BBC7-7D2788A42BB2}" dt="2024-03-19T00:54:04.214" v="27"/>
        <pc:sldMkLst>
          <pc:docMk/>
          <pc:sldMk cId="2592346620" sldId="343"/>
        </pc:sldMkLst>
      </pc:sldChg>
      <pc:sldChg chg="modTransition">
        <pc:chgData name="Ed Kirkland" userId="03cebfb6-e297-4a04-ade4-efff0905d9fa" providerId="ADAL" clId="{3664B27F-EF80-43DB-BBC7-7D2788A42BB2}" dt="2024-03-19T01:06:51.530" v="60"/>
        <pc:sldMkLst>
          <pc:docMk/>
          <pc:sldMk cId="3519654002" sldId="344"/>
        </pc:sldMkLst>
      </pc:sldChg>
      <pc:sldChg chg="modTransition">
        <pc:chgData name="Ed Kirkland" userId="03cebfb6-e297-4a04-ade4-efff0905d9fa" providerId="ADAL" clId="{3664B27F-EF80-43DB-BBC7-7D2788A42BB2}" dt="2024-03-19T00:52:32.579" v="24"/>
        <pc:sldMkLst>
          <pc:docMk/>
          <pc:sldMk cId="342718593" sldId="345"/>
        </pc:sldMkLst>
      </pc:sldChg>
      <pc:sldChg chg="modTransition">
        <pc:chgData name="Ed Kirkland" userId="03cebfb6-e297-4a04-ade4-efff0905d9fa" providerId="ADAL" clId="{3664B27F-EF80-43DB-BBC7-7D2788A42BB2}" dt="2024-03-19T01:10:44.432" v="79"/>
        <pc:sldMkLst>
          <pc:docMk/>
          <pc:sldMk cId="1922772770" sldId="347"/>
        </pc:sldMkLst>
      </pc:sldChg>
      <pc:sldChg chg="modTransition">
        <pc:chgData name="Ed Kirkland" userId="03cebfb6-e297-4a04-ade4-efff0905d9fa" providerId="ADAL" clId="{3664B27F-EF80-43DB-BBC7-7D2788A42BB2}" dt="2024-03-19T00:55:24.519" v="29"/>
        <pc:sldMkLst>
          <pc:docMk/>
          <pc:sldMk cId="3251441945" sldId="352"/>
        </pc:sldMkLst>
      </pc:sldChg>
      <pc:sldChg chg="modTransition">
        <pc:chgData name="Ed Kirkland" userId="03cebfb6-e297-4a04-ade4-efff0905d9fa" providerId="ADAL" clId="{3664B27F-EF80-43DB-BBC7-7D2788A42BB2}" dt="2024-03-19T00:51:38.590" v="23"/>
        <pc:sldMkLst>
          <pc:docMk/>
          <pc:sldMk cId="663667186" sldId="353"/>
        </pc:sldMkLst>
      </pc:sldChg>
      <pc:sldChg chg="modTransition">
        <pc:chgData name="Ed Kirkland" userId="03cebfb6-e297-4a04-ade4-efff0905d9fa" providerId="ADAL" clId="{3664B27F-EF80-43DB-BBC7-7D2788A42BB2}" dt="2024-03-19T00:58:34.901" v="37"/>
        <pc:sldMkLst>
          <pc:docMk/>
          <pc:sldMk cId="62886543" sldId="354"/>
        </pc:sldMkLst>
      </pc:sldChg>
      <pc:sldChg chg="modTransition">
        <pc:chgData name="Ed Kirkland" userId="03cebfb6-e297-4a04-ade4-efff0905d9fa" providerId="ADAL" clId="{3664B27F-EF80-43DB-BBC7-7D2788A42BB2}" dt="2024-03-19T01:11:11.766" v="81"/>
        <pc:sldMkLst>
          <pc:docMk/>
          <pc:sldMk cId="765373383" sldId="355"/>
        </pc:sldMkLst>
      </pc:sldChg>
      <pc:sldChg chg="modSp mod modTransition">
        <pc:chgData name="Ed Kirkland" userId="03cebfb6-e297-4a04-ade4-efff0905d9fa" providerId="ADAL" clId="{3664B27F-EF80-43DB-BBC7-7D2788A42BB2}" dt="2024-03-19T00:49:50.323" v="18"/>
        <pc:sldMkLst>
          <pc:docMk/>
          <pc:sldMk cId="370549164" sldId="357"/>
        </pc:sldMkLst>
        <pc:picChg chg="mod">
          <ac:chgData name="Ed Kirkland" userId="03cebfb6-e297-4a04-ade4-efff0905d9fa" providerId="ADAL" clId="{3664B27F-EF80-43DB-BBC7-7D2788A42BB2}" dt="2024-03-15T13:34:02.797" v="2" actId="1076"/>
          <ac:picMkLst>
            <pc:docMk/>
            <pc:sldMk cId="370549164" sldId="357"/>
            <ac:picMk id="3" creationId="{9DFC22F8-A04F-2AEA-C122-FAA2E781167A}"/>
          </ac:picMkLst>
        </pc:picChg>
      </pc:sldChg>
      <pc:sldChg chg="modTransition">
        <pc:chgData name="Ed Kirkland" userId="03cebfb6-e297-4a04-ade4-efff0905d9fa" providerId="ADAL" clId="{3664B27F-EF80-43DB-BBC7-7D2788A42BB2}" dt="2024-03-19T00:49:35.407" v="17"/>
        <pc:sldMkLst>
          <pc:docMk/>
          <pc:sldMk cId="3224124634" sldId="360"/>
        </pc:sldMkLst>
      </pc:sldChg>
      <pc:sldChg chg="modTransition">
        <pc:chgData name="Ed Kirkland" userId="03cebfb6-e297-4a04-ade4-efff0905d9fa" providerId="ADAL" clId="{3664B27F-EF80-43DB-BBC7-7D2788A42BB2}" dt="2024-03-19T01:07:19.320" v="61"/>
        <pc:sldMkLst>
          <pc:docMk/>
          <pc:sldMk cId="331170583" sldId="361"/>
        </pc:sldMkLst>
      </pc:sldChg>
      <pc:sldChg chg="modTransition">
        <pc:chgData name="Ed Kirkland" userId="03cebfb6-e297-4a04-ade4-efff0905d9fa" providerId="ADAL" clId="{3664B27F-EF80-43DB-BBC7-7D2788A42BB2}" dt="2024-03-19T00:48:43.991" v="15"/>
        <pc:sldMkLst>
          <pc:docMk/>
          <pc:sldMk cId="1280570534" sldId="362"/>
        </pc:sldMkLst>
      </pc:sldChg>
      <pc:sldChg chg="modTransition">
        <pc:chgData name="Ed Kirkland" userId="03cebfb6-e297-4a04-ade4-efff0905d9fa" providerId="ADAL" clId="{3664B27F-EF80-43DB-BBC7-7D2788A42BB2}" dt="2024-03-19T01:04:48.624" v="56"/>
        <pc:sldMkLst>
          <pc:docMk/>
          <pc:sldMk cId="1744724245" sldId="363"/>
        </pc:sldMkLst>
      </pc:sldChg>
      <pc:sldChg chg="modTransition">
        <pc:chgData name="Ed Kirkland" userId="03cebfb6-e297-4a04-ade4-efff0905d9fa" providerId="ADAL" clId="{3664B27F-EF80-43DB-BBC7-7D2788A42BB2}" dt="2024-03-19T01:03:57.643" v="54"/>
        <pc:sldMkLst>
          <pc:docMk/>
          <pc:sldMk cId="4254509663" sldId="364"/>
        </pc:sldMkLst>
      </pc:sldChg>
      <pc:sldChg chg="modTransition">
        <pc:chgData name="Ed Kirkland" userId="03cebfb6-e297-4a04-ade4-efff0905d9fa" providerId="ADAL" clId="{3664B27F-EF80-43DB-BBC7-7D2788A42BB2}" dt="2024-03-19T00:56:59.850" v="32"/>
        <pc:sldMkLst>
          <pc:docMk/>
          <pc:sldMk cId="1529572452" sldId="365"/>
        </pc:sldMkLst>
      </pc:sldChg>
      <pc:sldChg chg="modTransition">
        <pc:chgData name="Ed Kirkland" userId="03cebfb6-e297-4a04-ade4-efff0905d9fa" providerId="ADAL" clId="{3664B27F-EF80-43DB-BBC7-7D2788A42BB2}" dt="2024-03-19T00:53:35.215" v="26"/>
        <pc:sldMkLst>
          <pc:docMk/>
          <pc:sldMk cId="2130721644" sldId="366"/>
        </pc:sldMkLst>
      </pc:sldChg>
      <pc:sldChg chg="modTransition">
        <pc:chgData name="Ed Kirkland" userId="03cebfb6-e297-4a04-ade4-efff0905d9fa" providerId="ADAL" clId="{3664B27F-EF80-43DB-BBC7-7D2788A42BB2}" dt="2024-03-19T00:58:57.130" v="38"/>
        <pc:sldMkLst>
          <pc:docMk/>
          <pc:sldMk cId="3944473962" sldId="367"/>
        </pc:sldMkLst>
      </pc:sldChg>
      <pc:sldChg chg="modTransition">
        <pc:chgData name="Ed Kirkland" userId="03cebfb6-e297-4a04-ade4-efff0905d9fa" providerId="ADAL" clId="{3664B27F-EF80-43DB-BBC7-7D2788A42BB2}" dt="2024-03-19T01:00:03.246" v="41"/>
        <pc:sldMkLst>
          <pc:docMk/>
          <pc:sldMk cId="3874822223" sldId="368"/>
        </pc:sldMkLst>
      </pc:sldChg>
      <pc:sldChg chg="modTransition">
        <pc:chgData name="Ed Kirkland" userId="03cebfb6-e297-4a04-ade4-efff0905d9fa" providerId="ADAL" clId="{3664B27F-EF80-43DB-BBC7-7D2788A42BB2}" dt="2024-03-19T00:50:17.571" v="19"/>
        <pc:sldMkLst>
          <pc:docMk/>
          <pc:sldMk cId="6165159" sldId="369"/>
        </pc:sldMkLst>
      </pc:sldChg>
      <pc:sldChg chg="modTransition">
        <pc:chgData name="Ed Kirkland" userId="03cebfb6-e297-4a04-ade4-efff0905d9fa" providerId="ADAL" clId="{3664B27F-EF80-43DB-BBC7-7D2788A42BB2}" dt="2024-03-19T00:50:50.118" v="21"/>
        <pc:sldMkLst>
          <pc:docMk/>
          <pc:sldMk cId="2995348893" sldId="370"/>
        </pc:sldMkLst>
      </pc:sldChg>
      <pc:sldChg chg="modTransition">
        <pc:chgData name="Ed Kirkland" userId="03cebfb6-e297-4a04-ade4-efff0905d9fa" providerId="ADAL" clId="{3664B27F-EF80-43DB-BBC7-7D2788A42BB2}" dt="2024-03-19T00:50:31.852" v="20"/>
        <pc:sldMkLst>
          <pc:docMk/>
          <pc:sldMk cId="1844054" sldId="371"/>
        </pc:sldMkLst>
      </pc:sldChg>
      <pc:sldChg chg="modTransition">
        <pc:chgData name="Ed Kirkland" userId="03cebfb6-e297-4a04-ade4-efff0905d9fa" providerId="ADAL" clId="{3664B27F-EF80-43DB-BBC7-7D2788A42BB2}" dt="2024-03-19T00:51:22.150" v="22"/>
        <pc:sldMkLst>
          <pc:docMk/>
          <pc:sldMk cId="2003121328" sldId="372"/>
        </pc:sldMkLst>
      </pc:sldChg>
      <pc:sldChg chg="modTransition">
        <pc:chgData name="Ed Kirkland" userId="03cebfb6-e297-4a04-ade4-efff0905d9fa" providerId="ADAL" clId="{3664B27F-EF80-43DB-BBC7-7D2788A42BB2}" dt="2024-03-19T01:05:24.644" v="57"/>
        <pc:sldMkLst>
          <pc:docMk/>
          <pc:sldMk cId="1976670049" sldId="373"/>
        </pc:sldMkLst>
      </pc:sldChg>
      <pc:sldChg chg="modTransition">
        <pc:chgData name="Ed Kirkland" userId="03cebfb6-e297-4a04-ade4-efff0905d9fa" providerId="ADAL" clId="{3664B27F-EF80-43DB-BBC7-7D2788A42BB2}" dt="2024-03-19T01:04:18.657" v="55"/>
        <pc:sldMkLst>
          <pc:docMk/>
          <pc:sldMk cId="3236973320" sldId="374"/>
        </pc:sldMkLst>
      </pc:sldChg>
      <pc:sldChg chg="modTransition">
        <pc:chgData name="Ed Kirkland" userId="03cebfb6-e297-4a04-ade4-efff0905d9fa" providerId="ADAL" clId="{3664B27F-EF80-43DB-BBC7-7D2788A42BB2}" dt="2024-03-19T01:06:00.140" v="58"/>
        <pc:sldMkLst>
          <pc:docMk/>
          <pc:sldMk cId="1085591829" sldId="375"/>
        </pc:sldMkLst>
      </pc:sldChg>
      <pc:sldChg chg="modTransition">
        <pc:chgData name="Ed Kirkland" userId="03cebfb6-e297-4a04-ade4-efff0905d9fa" providerId="ADAL" clId="{3664B27F-EF80-43DB-BBC7-7D2788A42BB2}" dt="2024-03-19T00:59:18.738" v="39"/>
        <pc:sldMkLst>
          <pc:docMk/>
          <pc:sldMk cId="1670232905" sldId="376"/>
        </pc:sldMkLst>
      </pc:sldChg>
      <pc:sldChg chg="modTransition">
        <pc:chgData name="Ed Kirkland" userId="03cebfb6-e297-4a04-ade4-efff0905d9fa" providerId="ADAL" clId="{3664B27F-EF80-43DB-BBC7-7D2788A42BB2}" dt="2024-03-19T01:09:43.037" v="76"/>
        <pc:sldMkLst>
          <pc:docMk/>
          <pc:sldMk cId="2893500735" sldId="377"/>
        </pc:sldMkLst>
      </pc:sldChg>
      <pc:sldChg chg="modTransition">
        <pc:chgData name="Ed Kirkland" userId="03cebfb6-e297-4a04-ade4-efff0905d9fa" providerId="ADAL" clId="{3664B27F-EF80-43DB-BBC7-7D2788A42BB2}" dt="2024-03-19T01:10:06.037" v="77"/>
        <pc:sldMkLst>
          <pc:docMk/>
          <pc:sldMk cId="1218392363" sldId="378"/>
        </pc:sldMkLst>
      </pc:sldChg>
      <pc:sldChg chg="modTransition">
        <pc:chgData name="Ed Kirkland" userId="03cebfb6-e297-4a04-ade4-efff0905d9fa" providerId="ADAL" clId="{3664B27F-EF80-43DB-BBC7-7D2788A42BB2}" dt="2024-03-19T01:10:24.940" v="78"/>
        <pc:sldMkLst>
          <pc:docMk/>
          <pc:sldMk cId="1853952727" sldId="379"/>
        </pc:sldMkLst>
      </pc:sldChg>
      <pc:sldChg chg="modTransition">
        <pc:chgData name="Ed Kirkland" userId="03cebfb6-e297-4a04-ade4-efff0905d9fa" providerId="ADAL" clId="{3664B27F-EF80-43DB-BBC7-7D2788A42BB2}" dt="2024-03-19T00:59:36.443" v="40"/>
        <pc:sldMkLst>
          <pc:docMk/>
          <pc:sldMk cId="3548702471" sldId="381"/>
        </pc:sldMkLst>
      </pc:sldChg>
      <pc:sldChg chg="modTransition">
        <pc:chgData name="Ed Kirkland" userId="03cebfb6-e297-4a04-ade4-efff0905d9fa" providerId="ADAL" clId="{3664B27F-EF80-43DB-BBC7-7D2788A42BB2}" dt="2024-03-19T00:46:01.147" v="10"/>
        <pc:sldMkLst>
          <pc:docMk/>
          <pc:sldMk cId="1245432963" sldId="382"/>
        </pc:sldMkLst>
      </pc:sldChg>
      <pc:sldChg chg="modTransition">
        <pc:chgData name="Ed Kirkland" userId="03cebfb6-e297-4a04-ade4-efff0905d9fa" providerId="ADAL" clId="{3664B27F-EF80-43DB-BBC7-7D2788A42BB2}" dt="2024-03-19T01:01:35.266" v="45"/>
        <pc:sldMkLst>
          <pc:docMk/>
          <pc:sldMk cId="2773164060" sldId="383"/>
        </pc:sldMkLst>
      </pc:sldChg>
      <pc:sldChg chg="modTransition">
        <pc:chgData name="Ed Kirkland" userId="03cebfb6-e297-4a04-ade4-efff0905d9fa" providerId="ADAL" clId="{3664B27F-EF80-43DB-BBC7-7D2788A42BB2}" dt="2024-03-19T00:57:17.607" v="33"/>
        <pc:sldMkLst>
          <pc:docMk/>
          <pc:sldMk cId="284149395" sldId="384"/>
        </pc:sldMkLst>
      </pc:sldChg>
      <pc:sldChg chg="modTransition">
        <pc:chgData name="Ed Kirkland" userId="03cebfb6-e297-4a04-ade4-efff0905d9fa" providerId="ADAL" clId="{3664B27F-EF80-43DB-BBC7-7D2788A42BB2}" dt="2024-03-19T00:58:13.701" v="36"/>
        <pc:sldMkLst>
          <pc:docMk/>
          <pc:sldMk cId="3476972734" sldId="385"/>
        </pc:sldMkLst>
      </pc:sldChg>
      <pc:sldChg chg="modTransition">
        <pc:chgData name="Ed Kirkland" userId="03cebfb6-e297-4a04-ade4-efff0905d9fa" providerId="ADAL" clId="{3664B27F-EF80-43DB-BBC7-7D2788A42BB2}" dt="2024-03-19T01:00:58.931" v="44"/>
        <pc:sldMkLst>
          <pc:docMk/>
          <pc:sldMk cId="161900470" sldId="386"/>
        </pc:sldMkLst>
      </pc:sldChg>
      <pc:sldChg chg="modTransition">
        <pc:chgData name="Ed Kirkland" userId="03cebfb6-e297-4a04-ade4-efff0905d9fa" providerId="ADAL" clId="{3664B27F-EF80-43DB-BBC7-7D2788A42BB2}" dt="2024-03-19T01:00:21.909" v="42"/>
        <pc:sldMkLst>
          <pc:docMk/>
          <pc:sldMk cId="1194932987" sldId="387"/>
        </pc:sldMkLst>
      </pc:sldChg>
      <pc:sldChg chg="modTransition">
        <pc:chgData name="Ed Kirkland" userId="03cebfb6-e297-4a04-ade4-efff0905d9fa" providerId="ADAL" clId="{3664B27F-EF80-43DB-BBC7-7D2788A42BB2}" dt="2024-03-19T01:07:37.282" v="62"/>
        <pc:sldMkLst>
          <pc:docMk/>
          <pc:sldMk cId="1166530380" sldId="388"/>
        </pc:sldMkLst>
      </pc:sldChg>
      <pc:sldChg chg="modTransition">
        <pc:chgData name="Ed Kirkland" userId="03cebfb6-e297-4a04-ade4-efff0905d9fa" providerId="ADAL" clId="{3664B27F-EF80-43DB-BBC7-7D2788A42BB2}" dt="2024-03-19T01:00:40.547" v="43"/>
        <pc:sldMkLst>
          <pc:docMk/>
          <pc:sldMk cId="737517332" sldId="389"/>
        </pc:sldMkLst>
      </pc:sldChg>
      <pc:sldChg chg="modTransition">
        <pc:chgData name="Ed Kirkland" userId="03cebfb6-e297-4a04-ade4-efff0905d9fa" providerId="ADAL" clId="{3664B27F-EF80-43DB-BBC7-7D2788A42BB2}" dt="2024-03-19T00:56:38.665" v="31"/>
        <pc:sldMkLst>
          <pc:docMk/>
          <pc:sldMk cId="1881033829" sldId="390"/>
        </pc:sldMkLst>
      </pc:sldChg>
      <pc:sldChg chg="modTransition">
        <pc:chgData name="Ed Kirkland" userId="03cebfb6-e297-4a04-ade4-efff0905d9fa" providerId="ADAL" clId="{3664B27F-EF80-43DB-BBC7-7D2788A42BB2}" dt="2024-03-19T00:55:44.763" v="30"/>
        <pc:sldMkLst>
          <pc:docMk/>
          <pc:sldMk cId="1530809808" sldId="391"/>
        </pc:sldMkLst>
      </pc:sldChg>
      <pc:sldChg chg="modTransition">
        <pc:chgData name="Ed Kirkland" userId="03cebfb6-e297-4a04-ade4-efff0905d9fa" providerId="ADAL" clId="{3664B27F-EF80-43DB-BBC7-7D2788A42BB2}" dt="2024-03-19T00:55:04.647" v="28"/>
        <pc:sldMkLst>
          <pc:docMk/>
          <pc:sldMk cId="3266363178" sldId="392"/>
        </pc:sldMkLst>
      </pc:sldChg>
    </pc:docChg>
  </pc:docChgLst>
  <pc:docChgLst>
    <pc:chgData name="Stephanie Le" userId="7d3a304b-daf9-4cea-8c72-e4d4fbbcdbe5" providerId="ADAL" clId="{7CBA486A-D92D-4394-BB21-99BEAA2CB1C0}"/>
    <pc:docChg chg="undo custSel addSld delSld modSld sldOrd">
      <pc:chgData name="Stephanie Le" userId="7d3a304b-daf9-4cea-8c72-e4d4fbbcdbe5" providerId="ADAL" clId="{7CBA486A-D92D-4394-BB21-99BEAA2CB1C0}" dt="2023-07-28T14:58:19.992" v="285"/>
      <pc:docMkLst>
        <pc:docMk/>
      </pc:docMkLst>
      <pc:sldChg chg="ord">
        <pc:chgData name="Stephanie Le" userId="7d3a304b-daf9-4cea-8c72-e4d4fbbcdbe5" providerId="ADAL" clId="{7CBA486A-D92D-4394-BB21-99BEAA2CB1C0}" dt="2023-07-28T14:58:19.992" v="285"/>
        <pc:sldMkLst>
          <pc:docMk/>
          <pc:sldMk cId="730092966" sldId="338"/>
        </pc:sldMkLst>
      </pc:sldChg>
      <pc:sldChg chg="addSp delSp modSp add mod">
        <pc:chgData name="Stephanie Le" userId="7d3a304b-daf9-4cea-8c72-e4d4fbbcdbe5" providerId="ADAL" clId="{7CBA486A-D92D-4394-BB21-99BEAA2CB1C0}" dt="2023-07-28T14:50:45.692" v="78" actId="14100"/>
        <pc:sldMkLst>
          <pc:docMk/>
          <pc:sldMk cId="1744724245" sldId="363"/>
        </pc:sldMkLst>
        <pc:spChg chg="mod">
          <ac:chgData name="Stephanie Le" userId="7d3a304b-daf9-4cea-8c72-e4d4fbbcdbe5" providerId="ADAL" clId="{7CBA486A-D92D-4394-BB21-99BEAA2CB1C0}" dt="2023-07-28T14:49:47.977" v="72" actId="20577"/>
          <ac:spMkLst>
            <pc:docMk/>
            <pc:sldMk cId="1744724245" sldId="363"/>
            <ac:spMk id="5" creationId="{879CFB68-E8AB-FDEC-B008-3AD05F68ACAC}"/>
          </ac:spMkLst>
        </pc:spChg>
        <pc:picChg chg="add mod">
          <ac:chgData name="Stephanie Le" userId="7d3a304b-daf9-4cea-8c72-e4d4fbbcdbe5" providerId="ADAL" clId="{7CBA486A-D92D-4394-BB21-99BEAA2CB1C0}" dt="2023-07-28T14:50:45.692" v="78" actId="14100"/>
          <ac:picMkLst>
            <pc:docMk/>
            <pc:sldMk cId="1744724245" sldId="363"/>
            <ac:picMk id="6" creationId="{E411CF8A-0E91-0C4B-D048-BF874B43F4EF}"/>
          </ac:picMkLst>
        </pc:picChg>
        <pc:picChg chg="del">
          <ac:chgData name="Stephanie Le" userId="7d3a304b-daf9-4cea-8c72-e4d4fbbcdbe5" providerId="ADAL" clId="{7CBA486A-D92D-4394-BB21-99BEAA2CB1C0}" dt="2023-07-28T14:49:26.443" v="1" actId="478"/>
          <ac:picMkLst>
            <pc:docMk/>
            <pc:sldMk cId="1744724245" sldId="363"/>
            <ac:picMk id="7" creationId="{602E3A69-6D6B-B40E-2E59-A99250CB4FEF}"/>
          </ac:picMkLst>
        </pc:picChg>
        <pc:picChg chg="del">
          <ac:chgData name="Stephanie Le" userId="7d3a304b-daf9-4cea-8c72-e4d4fbbcdbe5" providerId="ADAL" clId="{7CBA486A-D92D-4394-BB21-99BEAA2CB1C0}" dt="2023-07-28T14:49:27.902" v="3" actId="478"/>
          <ac:picMkLst>
            <pc:docMk/>
            <pc:sldMk cId="1744724245" sldId="363"/>
            <ac:picMk id="9" creationId="{87757E6A-D58C-0CAC-28DF-E7C66E4CB88F}"/>
          </ac:picMkLst>
        </pc:picChg>
        <pc:picChg chg="del">
          <ac:chgData name="Stephanie Le" userId="7d3a304b-daf9-4cea-8c72-e4d4fbbcdbe5" providerId="ADAL" clId="{7CBA486A-D92D-4394-BB21-99BEAA2CB1C0}" dt="2023-07-28T14:49:27.080" v="2" actId="478"/>
          <ac:picMkLst>
            <pc:docMk/>
            <pc:sldMk cId="1744724245" sldId="363"/>
            <ac:picMk id="11" creationId="{48544D30-4ADD-ACC1-A9BA-A2200E87F1F2}"/>
          </ac:picMkLst>
        </pc:picChg>
      </pc:sldChg>
      <pc:sldChg chg="new del">
        <pc:chgData name="Stephanie Le" userId="7d3a304b-daf9-4cea-8c72-e4d4fbbcdbe5" providerId="ADAL" clId="{7CBA486A-D92D-4394-BB21-99BEAA2CB1C0}" dt="2023-07-28T14:51:08.980" v="80" actId="680"/>
        <pc:sldMkLst>
          <pc:docMk/>
          <pc:sldMk cId="3677141379" sldId="364"/>
        </pc:sldMkLst>
      </pc:sldChg>
      <pc:sldChg chg="new del">
        <pc:chgData name="Stephanie Le" userId="7d3a304b-daf9-4cea-8c72-e4d4fbbcdbe5" providerId="ADAL" clId="{7CBA486A-D92D-4394-BB21-99BEAA2CB1C0}" dt="2023-07-28T14:51:21.484" v="82" actId="680"/>
        <pc:sldMkLst>
          <pc:docMk/>
          <pc:sldMk cId="4215574537" sldId="364"/>
        </pc:sldMkLst>
      </pc:sldChg>
      <pc:sldChg chg="addSp delSp modSp add mod">
        <pc:chgData name="Stephanie Le" userId="7d3a304b-daf9-4cea-8c72-e4d4fbbcdbe5" providerId="ADAL" clId="{7CBA486A-D92D-4394-BB21-99BEAA2CB1C0}" dt="2023-07-28T14:57:49.786" v="283" actId="1076"/>
        <pc:sldMkLst>
          <pc:docMk/>
          <pc:sldMk cId="4254509663" sldId="364"/>
        </pc:sldMkLst>
        <pc:spChg chg="mod">
          <ac:chgData name="Stephanie Le" userId="7d3a304b-daf9-4cea-8c72-e4d4fbbcdbe5" providerId="ADAL" clId="{7CBA486A-D92D-4394-BB21-99BEAA2CB1C0}" dt="2023-07-28T14:51:56.420" v="177" actId="20577"/>
          <ac:spMkLst>
            <pc:docMk/>
            <pc:sldMk cId="4254509663" sldId="364"/>
            <ac:spMk id="5" creationId="{879CFB68-E8AB-FDEC-B008-3AD05F68ACAC}"/>
          </ac:spMkLst>
        </pc:spChg>
        <pc:spChg chg="add mod">
          <ac:chgData name="Stephanie Le" userId="7d3a304b-daf9-4cea-8c72-e4d4fbbcdbe5" providerId="ADAL" clId="{7CBA486A-D92D-4394-BB21-99BEAA2CB1C0}" dt="2023-07-28T14:55:01.563" v="195" actId="14100"/>
          <ac:spMkLst>
            <pc:docMk/>
            <pc:sldMk cId="4254509663" sldId="364"/>
            <ac:spMk id="12" creationId="{DE3E593A-6833-B0E0-F01A-7142B5528340}"/>
          </ac:spMkLst>
        </pc:spChg>
        <pc:spChg chg="add mod">
          <ac:chgData name="Stephanie Le" userId="7d3a304b-daf9-4cea-8c72-e4d4fbbcdbe5" providerId="ADAL" clId="{7CBA486A-D92D-4394-BB21-99BEAA2CB1C0}" dt="2023-07-28T14:57:49.786" v="283" actId="1076"/>
          <ac:spMkLst>
            <pc:docMk/>
            <pc:sldMk cId="4254509663" sldId="364"/>
            <ac:spMk id="13" creationId="{F0D679F8-3912-C58D-C2C9-2DDEEDFE16EC}"/>
          </ac:spMkLst>
        </pc:spChg>
        <pc:spChg chg="add del mod">
          <ac:chgData name="Stephanie Le" userId="7d3a304b-daf9-4cea-8c72-e4d4fbbcdbe5" providerId="ADAL" clId="{7CBA486A-D92D-4394-BB21-99BEAA2CB1C0}" dt="2023-07-28T14:56:53.692" v="268" actId="478"/>
          <ac:spMkLst>
            <pc:docMk/>
            <pc:sldMk cId="4254509663" sldId="364"/>
            <ac:spMk id="14" creationId="{810EFAA5-677C-7F92-0A50-EF11C5329594}"/>
          </ac:spMkLst>
        </pc:spChg>
        <pc:picChg chg="del">
          <ac:chgData name="Stephanie Le" userId="7d3a304b-daf9-4cea-8c72-e4d4fbbcdbe5" providerId="ADAL" clId="{7CBA486A-D92D-4394-BB21-99BEAA2CB1C0}" dt="2023-07-28T14:51:29.483" v="84" actId="478"/>
          <ac:picMkLst>
            <pc:docMk/>
            <pc:sldMk cId="4254509663" sldId="364"/>
            <ac:picMk id="6" creationId="{E411CF8A-0E91-0C4B-D048-BF874B43F4EF}"/>
          </ac:picMkLst>
        </pc:picChg>
        <pc:picChg chg="add mod">
          <ac:chgData name="Stephanie Le" userId="7d3a304b-daf9-4cea-8c72-e4d4fbbcdbe5" providerId="ADAL" clId="{7CBA486A-D92D-4394-BB21-99BEAA2CB1C0}" dt="2023-07-28T14:54:33.475" v="190" actId="1076"/>
          <ac:picMkLst>
            <pc:docMk/>
            <pc:sldMk cId="4254509663" sldId="364"/>
            <ac:picMk id="7" creationId="{5CCB556F-3F5C-7063-6FA2-D0224D08D7C5}"/>
          </ac:picMkLst>
        </pc:picChg>
        <pc:picChg chg="add mod">
          <ac:chgData name="Stephanie Le" userId="7d3a304b-daf9-4cea-8c72-e4d4fbbcdbe5" providerId="ADAL" clId="{7CBA486A-D92D-4394-BB21-99BEAA2CB1C0}" dt="2023-07-28T14:55:26.827" v="200" actId="1076"/>
          <ac:picMkLst>
            <pc:docMk/>
            <pc:sldMk cId="4254509663" sldId="364"/>
            <ac:picMk id="9" creationId="{5F0028A0-66EC-30A2-0169-2D49691A3D17}"/>
          </ac:picMkLst>
        </pc:picChg>
        <pc:picChg chg="add mod">
          <ac:chgData name="Stephanie Le" userId="7d3a304b-daf9-4cea-8c72-e4d4fbbcdbe5" providerId="ADAL" clId="{7CBA486A-D92D-4394-BB21-99BEAA2CB1C0}" dt="2023-07-28T14:55:37.307" v="204" actId="1076"/>
          <ac:picMkLst>
            <pc:docMk/>
            <pc:sldMk cId="4254509663" sldId="364"/>
            <ac:picMk id="11" creationId="{81F7CE65-44CB-494D-850F-CE67D5E35C96}"/>
          </ac:picMkLst>
        </pc:picChg>
        <pc:cxnChg chg="add mod">
          <ac:chgData name="Stephanie Le" userId="7d3a304b-daf9-4cea-8c72-e4d4fbbcdbe5" providerId="ADAL" clId="{7CBA486A-D92D-4394-BB21-99BEAA2CB1C0}" dt="2023-07-28T14:57:37.571" v="280" actId="14100"/>
          <ac:cxnSpMkLst>
            <pc:docMk/>
            <pc:sldMk cId="4254509663" sldId="364"/>
            <ac:cxnSpMk id="16" creationId="{CA9F9E45-380D-0257-6B79-4290BC9F9D41}"/>
          </ac:cxnSpMkLst>
        </pc:cxnChg>
        <pc:cxnChg chg="add mod">
          <ac:chgData name="Stephanie Le" userId="7d3a304b-daf9-4cea-8c72-e4d4fbbcdbe5" providerId="ADAL" clId="{7CBA486A-D92D-4394-BB21-99BEAA2CB1C0}" dt="2023-07-28T14:57:39.915" v="281" actId="14100"/>
          <ac:cxnSpMkLst>
            <pc:docMk/>
            <pc:sldMk cId="4254509663" sldId="364"/>
            <ac:cxnSpMk id="19" creationId="{2B94E175-2174-6EDA-DBBF-9209529F186F}"/>
          </ac:cxnSpMkLst>
        </pc:cxnChg>
      </pc:sldChg>
    </pc:docChg>
  </pc:docChgLst>
  <pc:docChgLst>
    <pc:chgData name="Stephanie Le" userId="7d3a304b-daf9-4cea-8c72-e4d4fbbcdbe5" providerId="ADAL" clId="{6903BE72-478B-4584-8C6A-324A1842698A}"/>
    <pc:docChg chg="modSld">
      <pc:chgData name="Stephanie Le" userId="7d3a304b-daf9-4cea-8c72-e4d4fbbcdbe5" providerId="ADAL" clId="{6903BE72-478B-4584-8C6A-324A1842698A}" dt="2024-03-20T13:40:37.684" v="47"/>
      <pc:docMkLst>
        <pc:docMk/>
      </pc:docMkLst>
      <pc:sldChg chg="modSp">
        <pc:chgData name="Stephanie Le" userId="7d3a304b-daf9-4cea-8c72-e4d4fbbcdbe5" providerId="ADAL" clId="{6903BE72-478B-4584-8C6A-324A1842698A}" dt="2024-03-20T13:28:11.530" v="11" actId="20577"/>
        <pc:sldMkLst>
          <pc:docMk/>
          <pc:sldMk cId="2995348893" sldId="370"/>
        </pc:sldMkLst>
        <pc:spChg chg="mod">
          <ac:chgData name="Stephanie Le" userId="7d3a304b-daf9-4cea-8c72-e4d4fbbcdbe5" providerId="ADAL" clId="{6903BE72-478B-4584-8C6A-324A1842698A}" dt="2024-03-20T13:28:11.530" v="11" actId="20577"/>
          <ac:spMkLst>
            <pc:docMk/>
            <pc:sldMk cId="2995348893" sldId="370"/>
            <ac:spMk id="12" creationId="{CB4073AE-4204-DE63-2D94-06F67DD7EE92}"/>
          </ac:spMkLst>
        </pc:spChg>
        <pc:picChg chg="mod">
          <ac:chgData name="Stephanie Le" userId="7d3a304b-daf9-4cea-8c72-e4d4fbbcdbe5" providerId="ADAL" clId="{6903BE72-478B-4584-8C6A-324A1842698A}" dt="2024-03-20T13:27:29.554" v="1"/>
          <ac:picMkLst>
            <pc:docMk/>
            <pc:sldMk cId="2995348893" sldId="370"/>
            <ac:picMk id="5" creationId="{FCE0B403-F379-EF6D-76A6-01308D00D228}"/>
          </ac:picMkLst>
        </pc:picChg>
      </pc:sldChg>
      <pc:sldChg chg="modSp">
        <pc:chgData name="Stephanie Le" userId="7d3a304b-daf9-4cea-8c72-e4d4fbbcdbe5" providerId="ADAL" clId="{6903BE72-478B-4584-8C6A-324A1842698A}" dt="2024-03-20T13:27:10.562" v="0"/>
        <pc:sldMkLst>
          <pc:docMk/>
          <pc:sldMk cId="1844054" sldId="371"/>
        </pc:sldMkLst>
        <pc:picChg chg="mod">
          <ac:chgData name="Stephanie Le" userId="7d3a304b-daf9-4cea-8c72-e4d4fbbcdbe5" providerId="ADAL" clId="{6903BE72-478B-4584-8C6A-324A1842698A}" dt="2024-03-20T13:27:10.562" v="0"/>
          <ac:picMkLst>
            <pc:docMk/>
            <pc:sldMk cId="1844054" sldId="371"/>
            <ac:picMk id="4" creationId="{18144D63-7EA7-6300-5D7F-7662733AB399}"/>
          </ac:picMkLst>
        </pc:picChg>
      </pc:sldChg>
      <pc:sldChg chg="modSp">
        <pc:chgData name="Stephanie Le" userId="7d3a304b-daf9-4cea-8c72-e4d4fbbcdbe5" providerId="ADAL" clId="{6903BE72-478B-4584-8C6A-324A1842698A}" dt="2024-03-20T13:28:40.213" v="20" actId="20577"/>
        <pc:sldMkLst>
          <pc:docMk/>
          <pc:sldMk cId="2003121328" sldId="372"/>
        </pc:sldMkLst>
        <pc:spChg chg="mod">
          <ac:chgData name="Stephanie Le" userId="7d3a304b-daf9-4cea-8c72-e4d4fbbcdbe5" providerId="ADAL" clId="{6903BE72-478B-4584-8C6A-324A1842698A}" dt="2024-03-20T13:28:40.213" v="20" actId="20577"/>
          <ac:spMkLst>
            <pc:docMk/>
            <pc:sldMk cId="2003121328" sldId="372"/>
            <ac:spMk id="12" creationId="{CB4073AE-4204-DE63-2D94-06F67DD7EE92}"/>
          </ac:spMkLst>
        </pc:spChg>
        <pc:picChg chg="mod">
          <ac:chgData name="Stephanie Le" userId="7d3a304b-daf9-4cea-8c72-e4d4fbbcdbe5" providerId="ADAL" clId="{6903BE72-478B-4584-8C6A-324A1842698A}" dt="2024-03-20T13:28:33.864" v="12"/>
          <ac:picMkLst>
            <pc:docMk/>
            <pc:sldMk cId="2003121328" sldId="372"/>
            <ac:picMk id="4" creationId="{60D0B715-5C94-3E84-4C59-1D880D0D60F9}"/>
          </ac:picMkLst>
        </pc:picChg>
      </pc:sldChg>
      <pc:sldChg chg="modSp">
        <pc:chgData name="Stephanie Le" userId="7d3a304b-daf9-4cea-8c72-e4d4fbbcdbe5" providerId="ADAL" clId="{6903BE72-478B-4584-8C6A-324A1842698A}" dt="2024-03-20T13:32:34.125" v="22"/>
        <pc:sldMkLst>
          <pc:docMk/>
          <pc:sldMk cId="284149395" sldId="384"/>
        </pc:sldMkLst>
        <pc:picChg chg="mod">
          <ac:chgData name="Stephanie Le" userId="7d3a304b-daf9-4cea-8c72-e4d4fbbcdbe5" providerId="ADAL" clId="{6903BE72-478B-4584-8C6A-324A1842698A}" dt="2024-03-20T13:32:34.125" v="22"/>
          <ac:picMkLst>
            <pc:docMk/>
            <pc:sldMk cId="284149395" sldId="384"/>
            <ac:picMk id="4" creationId="{D992B047-821C-6168-44E3-7B6804BBFFEA}"/>
          </ac:picMkLst>
        </pc:picChg>
      </pc:sldChg>
      <pc:sldChg chg="addSp modSp mod">
        <pc:chgData name="Stephanie Le" userId="7d3a304b-daf9-4cea-8c72-e4d4fbbcdbe5" providerId="ADAL" clId="{6903BE72-478B-4584-8C6A-324A1842698A}" dt="2024-03-20T13:36:48.447" v="46"/>
        <pc:sldMkLst>
          <pc:docMk/>
          <pc:sldMk cId="161900470" sldId="386"/>
        </pc:sldMkLst>
        <pc:spChg chg="add mod">
          <ac:chgData name="Stephanie Le" userId="7d3a304b-daf9-4cea-8c72-e4d4fbbcdbe5" providerId="ADAL" clId="{6903BE72-478B-4584-8C6A-324A1842698A}" dt="2024-03-20T13:36:48.447" v="46"/>
          <ac:spMkLst>
            <pc:docMk/>
            <pc:sldMk cId="161900470" sldId="386"/>
            <ac:spMk id="14" creationId="{D8E6F911-C6B3-07B3-72B6-EAEBC62E585A}"/>
          </ac:spMkLst>
        </pc:spChg>
        <pc:picChg chg="add mod">
          <ac:chgData name="Stephanie Le" userId="7d3a304b-daf9-4cea-8c72-e4d4fbbcdbe5" providerId="ADAL" clId="{6903BE72-478B-4584-8C6A-324A1842698A}" dt="2024-03-20T13:36:07.139" v="44" actId="14100"/>
          <ac:picMkLst>
            <pc:docMk/>
            <pc:sldMk cId="161900470" sldId="386"/>
            <ac:picMk id="7" creationId="{DA345204-1740-4691-71F5-FB59B844931C}"/>
          </ac:picMkLst>
        </pc:picChg>
        <pc:picChg chg="add mod">
          <ac:chgData name="Stephanie Le" userId="7d3a304b-daf9-4cea-8c72-e4d4fbbcdbe5" providerId="ADAL" clId="{6903BE72-478B-4584-8C6A-324A1842698A}" dt="2024-03-20T13:36:03.032" v="43" actId="14100"/>
          <ac:picMkLst>
            <pc:docMk/>
            <pc:sldMk cId="161900470" sldId="386"/>
            <ac:picMk id="9" creationId="{0F102D51-04F2-1FA5-F58B-59FC4D4EB19C}"/>
          </ac:picMkLst>
        </pc:picChg>
        <pc:picChg chg="mod">
          <ac:chgData name="Stephanie Le" userId="7d3a304b-daf9-4cea-8c72-e4d4fbbcdbe5" providerId="ADAL" clId="{6903BE72-478B-4584-8C6A-324A1842698A}" dt="2024-03-20T13:33:45.105" v="26"/>
          <ac:picMkLst>
            <pc:docMk/>
            <pc:sldMk cId="161900470" sldId="386"/>
            <ac:picMk id="11" creationId="{EFE00EEC-7AB4-D583-6B71-F8D4BCC3A7B4}"/>
          </ac:picMkLst>
        </pc:picChg>
        <pc:picChg chg="add mod">
          <ac:chgData name="Stephanie Le" userId="7d3a304b-daf9-4cea-8c72-e4d4fbbcdbe5" providerId="ADAL" clId="{6903BE72-478B-4584-8C6A-324A1842698A}" dt="2024-03-20T13:35:51.175" v="40"/>
          <ac:picMkLst>
            <pc:docMk/>
            <pc:sldMk cId="161900470" sldId="386"/>
            <ac:picMk id="13" creationId="{A82D9911-4517-1F45-BE96-2CB75074D8DA}"/>
          </ac:picMkLst>
        </pc:picChg>
      </pc:sldChg>
      <pc:sldChg chg="modSp">
        <pc:chgData name="Stephanie Le" userId="7d3a304b-daf9-4cea-8c72-e4d4fbbcdbe5" providerId="ADAL" clId="{6903BE72-478B-4584-8C6A-324A1842698A}" dt="2024-03-20T13:33:14.510" v="24"/>
        <pc:sldMkLst>
          <pc:docMk/>
          <pc:sldMk cId="1194932987" sldId="387"/>
        </pc:sldMkLst>
        <pc:picChg chg="mod">
          <ac:chgData name="Stephanie Le" userId="7d3a304b-daf9-4cea-8c72-e4d4fbbcdbe5" providerId="ADAL" clId="{6903BE72-478B-4584-8C6A-324A1842698A}" dt="2024-03-20T13:33:02.394" v="23"/>
          <ac:picMkLst>
            <pc:docMk/>
            <pc:sldMk cId="1194932987" sldId="387"/>
            <ac:picMk id="13" creationId="{8305916C-9465-0AE9-4A3F-9E5B165366DF}"/>
          </ac:picMkLst>
        </pc:picChg>
        <pc:picChg chg="mod">
          <ac:chgData name="Stephanie Le" userId="7d3a304b-daf9-4cea-8c72-e4d4fbbcdbe5" providerId="ADAL" clId="{6903BE72-478B-4584-8C6A-324A1842698A}" dt="2024-03-20T13:33:14.510" v="24"/>
          <ac:picMkLst>
            <pc:docMk/>
            <pc:sldMk cId="1194932987" sldId="387"/>
            <ac:picMk id="17" creationId="{C33CA186-BAAD-EA36-97A6-299325D8B955}"/>
          </ac:picMkLst>
        </pc:picChg>
      </pc:sldChg>
      <pc:sldChg chg="modSp">
        <pc:chgData name="Stephanie Le" userId="7d3a304b-daf9-4cea-8c72-e4d4fbbcdbe5" providerId="ADAL" clId="{6903BE72-478B-4584-8C6A-324A1842698A}" dt="2024-03-20T13:40:37.684" v="47"/>
        <pc:sldMkLst>
          <pc:docMk/>
          <pc:sldMk cId="1166530380" sldId="388"/>
        </pc:sldMkLst>
        <pc:picChg chg="mod">
          <ac:chgData name="Stephanie Le" userId="7d3a304b-daf9-4cea-8c72-e4d4fbbcdbe5" providerId="ADAL" clId="{6903BE72-478B-4584-8C6A-324A1842698A}" dt="2024-03-20T13:40:37.684" v="47"/>
          <ac:picMkLst>
            <pc:docMk/>
            <pc:sldMk cId="1166530380" sldId="388"/>
            <ac:picMk id="6" creationId="{AEB227E3-5334-6868-1150-13D2BEE5308C}"/>
          </ac:picMkLst>
        </pc:picChg>
      </pc:sldChg>
      <pc:sldChg chg="modSp">
        <pc:chgData name="Stephanie Le" userId="7d3a304b-daf9-4cea-8c72-e4d4fbbcdbe5" providerId="ADAL" clId="{6903BE72-478B-4584-8C6A-324A1842698A}" dt="2024-03-20T13:33:28.260" v="25"/>
        <pc:sldMkLst>
          <pc:docMk/>
          <pc:sldMk cId="737517332" sldId="389"/>
        </pc:sldMkLst>
        <pc:picChg chg="mod">
          <ac:chgData name="Stephanie Le" userId="7d3a304b-daf9-4cea-8c72-e4d4fbbcdbe5" providerId="ADAL" clId="{6903BE72-478B-4584-8C6A-324A1842698A}" dt="2024-03-20T13:33:28.260" v="25"/>
          <ac:picMkLst>
            <pc:docMk/>
            <pc:sldMk cId="737517332" sldId="389"/>
            <ac:picMk id="6" creationId="{FD6683D4-4E90-FA5B-E302-0E4999086BC0}"/>
          </ac:picMkLst>
        </pc:picChg>
      </pc:sldChg>
      <pc:sldChg chg="modSp">
        <pc:chgData name="Stephanie Le" userId="7d3a304b-daf9-4cea-8c72-e4d4fbbcdbe5" providerId="ADAL" clId="{6903BE72-478B-4584-8C6A-324A1842698A}" dt="2024-03-20T13:30:16.340" v="21"/>
        <pc:sldMkLst>
          <pc:docMk/>
          <pc:sldMk cId="1530809808" sldId="391"/>
        </pc:sldMkLst>
        <pc:picChg chg="mod">
          <ac:chgData name="Stephanie Le" userId="7d3a304b-daf9-4cea-8c72-e4d4fbbcdbe5" providerId="ADAL" clId="{6903BE72-478B-4584-8C6A-324A1842698A}" dt="2024-03-20T13:30:16.340" v="21"/>
          <ac:picMkLst>
            <pc:docMk/>
            <pc:sldMk cId="1530809808" sldId="391"/>
            <ac:picMk id="15" creationId="{EAA5A1D4-761C-8E6F-1F27-F2588EAFFCE0}"/>
          </ac:picMkLst>
        </pc:picChg>
      </pc:sldChg>
    </pc:docChg>
  </pc:docChgLst>
  <pc:docChgLst>
    <pc:chgData name="Ed Kirkland" userId="S::ekirkland@norcoind.com::03cebfb6-e297-4a04-ade4-efff0905d9fa" providerId="AD" clId="Web-{CE7BC78F-71F9-A08B-E13D-FAB741D48159}"/>
    <pc:docChg chg="modSld">
      <pc:chgData name="Ed Kirkland" userId="S::ekirkland@norcoind.com::03cebfb6-e297-4a04-ade4-efff0905d9fa" providerId="AD" clId="Web-{CE7BC78F-71F9-A08B-E13D-FAB741D48159}" dt="2024-03-20T22:22:26.855" v="0" actId="1076"/>
      <pc:docMkLst>
        <pc:docMk/>
      </pc:docMkLst>
      <pc:sldChg chg="modSp">
        <pc:chgData name="Ed Kirkland" userId="S::ekirkland@norcoind.com::03cebfb6-e297-4a04-ade4-efff0905d9fa" providerId="AD" clId="Web-{CE7BC78F-71F9-A08B-E13D-FAB741D48159}" dt="2024-03-20T22:22:26.855" v="0" actId="1076"/>
        <pc:sldMkLst>
          <pc:docMk/>
          <pc:sldMk cId="2995348893" sldId="370"/>
        </pc:sldMkLst>
        <pc:picChg chg="mod">
          <ac:chgData name="Ed Kirkland" userId="S::ekirkland@norcoind.com::03cebfb6-e297-4a04-ade4-efff0905d9fa" providerId="AD" clId="Web-{CE7BC78F-71F9-A08B-E13D-FAB741D48159}" dt="2024-03-20T22:22:26.855" v="0" actId="1076"/>
          <ac:picMkLst>
            <pc:docMk/>
            <pc:sldMk cId="2995348893" sldId="370"/>
            <ac:picMk id="5" creationId="{FCE0B403-F379-EF6D-76A6-01308D00D228}"/>
          </ac:picMkLst>
        </pc:picChg>
      </pc:sldChg>
    </pc:docChg>
  </pc:docChgLst>
  <pc:docChgLst>
    <pc:chgData name="Ed Kirkland" userId="S::ekirkland@norcoind.com::03cebfb6-e297-4a04-ade4-efff0905d9fa" providerId="AD" clId="Web-{FF5E5565-73CE-FD8A-4BAD-AFEF61361467}"/>
    <pc:docChg chg="addSld delSld modSld">
      <pc:chgData name="Ed Kirkland" userId="S::ekirkland@norcoind.com::03cebfb6-e297-4a04-ade4-efff0905d9fa" providerId="AD" clId="Web-{FF5E5565-73CE-FD8A-4BAD-AFEF61361467}" dt="2024-04-28T14:19:09.899" v="56"/>
      <pc:docMkLst>
        <pc:docMk/>
      </pc:docMkLst>
      <pc:sldChg chg="modTransition">
        <pc:chgData name="Ed Kirkland" userId="S::ekirkland@norcoind.com::03cebfb6-e297-4a04-ade4-efff0905d9fa" providerId="AD" clId="Web-{FF5E5565-73CE-FD8A-4BAD-AFEF61361467}" dt="2024-04-28T14:19:07.852" v="55"/>
        <pc:sldMkLst>
          <pc:docMk/>
          <pc:sldMk cId="2680695701" sldId="263"/>
        </pc:sldMkLst>
      </pc:sldChg>
      <pc:sldChg chg="modTransition">
        <pc:chgData name="Ed Kirkland" userId="S::ekirkland@norcoind.com::03cebfb6-e297-4a04-ade4-efff0905d9fa" providerId="AD" clId="Web-{FF5E5565-73CE-FD8A-4BAD-AFEF61361467}" dt="2024-04-28T14:16:37.581" v="22"/>
        <pc:sldMkLst>
          <pc:docMk/>
          <pc:sldMk cId="4201901667" sldId="297"/>
        </pc:sldMkLst>
      </pc:sldChg>
      <pc:sldChg chg="modTransition">
        <pc:chgData name="Ed Kirkland" userId="S::ekirkland@norcoind.com::03cebfb6-e297-4a04-ade4-efff0905d9fa" providerId="AD" clId="Web-{FF5E5565-73CE-FD8A-4BAD-AFEF61361467}" dt="2024-04-28T14:18:55.414" v="49"/>
        <pc:sldMkLst>
          <pc:docMk/>
          <pc:sldMk cId="962904885" sldId="299"/>
        </pc:sldMkLst>
      </pc:sldChg>
      <pc:sldChg chg="modTransition">
        <pc:chgData name="Ed Kirkland" userId="S::ekirkland@norcoind.com::03cebfb6-e297-4a04-ade4-efff0905d9fa" providerId="AD" clId="Web-{FF5E5565-73CE-FD8A-4BAD-AFEF61361467}" dt="2024-04-28T14:17:46.802" v="35"/>
        <pc:sldMkLst>
          <pc:docMk/>
          <pc:sldMk cId="3583506749" sldId="305"/>
        </pc:sldMkLst>
      </pc:sldChg>
      <pc:sldChg chg="modTransition">
        <pc:chgData name="Ed Kirkland" userId="S::ekirkland@norcoind.com::03cebfb6-e297-4a04-ade4-efff0905d9fa" providerId="AD" clId="Web-{FF5E5565-73CE-FD8A-4BAD-AFEF61361467}" dt="2024-04-28T14:18:59.180" v="51"/>
        <pc:sldMkLst>
          <pc:docMk/>
          <pc:sldMk cId="3060197478" sldId="309"/>
        </pc:sldMkLst>
      </pc:sldChg>
      <pc:sldChg chg="modTransition">
        <pc:chgData name="Ed Kirkland" userId="S::ekirkland@norcoind.com::03cebfb6-e297-4a04-ade4-efff0905d9fa" providerId="AD" clId="Web-{FF5E5565-73CE-FD8A-4BAD-AFEF61361467}" dt="2024-04-28T14:18:36.945" v="41"/>
        <pc:sldMkLst>
          <pc:docMk/>
          <pc:sldMk cId="2655085303" sldId="310"/>
        </pc:sldMkLst>
      </pc:sldChg>
      <pc:sldChg chg="modTransition">
        <pc:chgData name="Ed Kirkland" userId="S::ekirkland@norcoind.com::03cebfb6-e297-4a04-ade4-efff0905d9fa" providerId="AD" clId="Web-{FF5E5565-73CE-FD8A-4BAD-AFEF61361467}" dt="2024-04-28T14:19:09.899" v="56"/>
        <pc:sldMkLst>
          <pc:docMk/>
          <pc:sldMk cId="3817719150" sldId="311"/>
        </pc:sldMkLst>
      </pc:sldChg>
      <pc:sldChg chg="modTransition">
        <pc:chgData name="Ed Kirkland" userId="S::ekirkland@norcoind.com::03cebfb6-e297-4a04-ade4-efff0905d9fa" providerId="AD" clId="Web-{FF5E5565-73CE-FD8A-4BAD-AFEF61361467}" dt="2024-04-28T14:16:41.065" v="23"/>
        <pc:sldMkLst>
          <pc:docMk/>
          <pc:sldMk cId="1122722896" sldId="320"/>
        </pc:sldMkLst>
      </pc:sldChg>
      <pc:sldChg chg="modTransition">
        <pc:chgData name="Ed Kirkland" userId="S::ekirkland@norcoind.com::03cebfb6-e297-4a04-ade4-efff0905d9fa" providerId="AD" clId="Web-{FF5E5565-73CE-FD8A-4BAD-AFEF61361467}" dt="2024-04-28T14:14:09.700" v="2"/>
        <pc:sldMkLst>
          <pc:docMk/>
          <pc:sldMk cId="556302776" sldId="323"/>
        </pc:sldMkLst>
      </pc:sldChg>
      <pc:sldChg chg="modTransition">
        <pc:chgData name="Ed Kirkland" userId="S::ekirkland@norcoind.com::03cebfb6-e297-4a04-ade4-efff0905d9fa" providerId="AD" clId="Web-{FF5E5565-73CE-FD8A-4BAD-AFEF61361467}" dt="2024-04-28T14:14:18.966" v="3"/>
        <pc:sldMkLst>
          <pc:docMk/>
          <pc:sldMk cId="704981028" sldId="324"/>
        </pc:sldMkLst>
      </pc:sldChg>
      <pc:sldChg chg="modTransition">
        <pc:chgData name="Ed Kirkland" userId="S::ekirkland@norcoind.com::03cebfb6-e297-4a04-ade4-efff0905d9fa" providerId="AD" clId="Web-{FF5E5565-73CE-FD8A-4BAD-AFEF61361467}" dt="2024-04-28T14:14:32.498" v="5"/>
        <pc:sldMkLst>
          <pc:docMk/>
          <pc:sldMk cId="3378442492" sldId="325"/>
        </pc:sldMkLst>
      </pc:sldChg>
      <pc:sldChg chg="modTransition">
        <pc:chgData name="Ed Kirkland" userId="S::ekirkland@norcoind.com::03cebfb6-e297-4a04-ade4-efff0905d9fa" providerId="AD" clId="Web-{FF5E5565-73CE-FD8A-4BAD-AFEF61361467}" dt="2024-04-28T14:19:05.899" v="54"/>
        <pc:sldMkLst>
          <pc:docMk/>
          <pc:sldMk cId="1140180473" sldId="330"/>
        </pc:sldMkLst>
      </pc:sldChg>
      <pc:sldChg chg="modTransition">
        <pc:chgData name="Ed Kirkland" userId="S::ekirkland@norcoind.com::03cebfb6-e297-4a04-ade4-efff0905d9fa" providerId="AD" clId="Web-{FF5E5565-73CE-FD8A-4BAD-AFEF61361467}" dt="2024-04-28T14:19:03.805" v="53"/>
        <pc:sldMkLst>
          <pc:docMk/>
          <pc:sldMk cId="730092966" sldId="338"/>
        </pc:sldMkLst>
      </pc:sldChg>
      <pc:sldChg chg="modTransition">
        <pc:chgData name="Ed Kirkland" userId="S::ekirkland@norcoind.com::03cebfb6-e297-4a04-ade4-efff0905d9fa" providerId="AD" clId="Web-{FF5E5565-73CE-FD8A-4BAD-AFEF61361467}" dt="2024-04-28T14:19:01.368" v="52"/>
        <pc:sldMkLst>
          <pc:docMk/>
          <pc:sldMk cId="891761997" sldId="339"/>
        </pc:sldMkLst>
      </pc:sldChg>
      <pc:sldChg chg="modTransition">
        <pc:chgData name="Ed Kirkland" userId="S::ekirkland@norcoind.com::03cebfb6-e297-4a04-ade4-efff0905d9fa" providerId="AD" clId="Web-{FF5E5565-73CE-FD8A-4BAD-AFEF61361467}" dt="2024-04-28T14:15:47.141" v="13"/>
        <pc:sldMkLst>
          <pc:docMk/>
          <pc:sldMk cId="2904292018" sldId="342"/>
        </pc:sldMkLst>
      </pc:sldChg>
      <pc:sldChg chg="modTransition">
        <pc:chgData name="Ed Kirkland" userId="S::ekirkland@norcoind.com::03cebfb6-e297-4a04-ade4-efff0905d9fa" providerId="AD" clId="Web-{FF5E5565-73CE-FD8A-4BAD-AFEF61361467}" dt="2024-04-28T14:15:59.798" v="15"/>
        <pc:sldMkLst>
          <pc:docMk/>
          <pc:sldMk cId="2592346620" sldId="343"/>
        </pc:sldMkLst>
      </pc:sldChg>
      <pc:sldChg chg="modTransition">
        <pc:chgData name="Ed Kirkland" userId="S::ekirkland@norcoind.com::03cebfb6-e297-4a04-ade4-efff0905d9fa" providerId="AD" clId="Web-{FF5E5565-73CE-FD8A-4BAD-AFEF61361467}" dt="2024-04-28T14:18:38.929" v="42"/>
        <pc:sldMkLst>
          <pc:docMk/>
          <pc:sldMk cId="3519654002" sldId="344"/>
        </pc:sldMkLst>
      </pc:sldChg>
      <pc:sldChg chg="modTransition">
        <pc:chgData name="Ed Kirkland" userId="S::ekirkland@norcoind.com::03cebfb6-e297-4a04-ade4-efff0905d9fa" providerId="AD" clId="Web-{FF5E5565-73CE-FD8A-4BAD-AFEF61361467}" dt="2024-04-28T14:15:43.719" v="12"/>
        <pc:sldMkLst>
          <pc:docMk/>
          <pc:sldMk cId="342718593" sldId="345"/>
        </pc:sldMkLst>
      </pc:sldChg>
      <pc:sldChg chg="modTransition">
        <pc:chgData name="Ed Kirkland" userId="S::ekirkland@norcoind.com::03cebfb6-e297-4a04-ade4-efff0905d9fa" providerId="AD" clId="Web-{FF5E5565-73CE-FD8A-4BAD-AFEF61361467}" dt="2024-04-28T14:18:52.883" v="48"/>
        <pc:sldMkLst>
          <pc:docMk/>
          <pc:sldMk cId="1922772770" sldId="347"/>
        </pc:sldMkLst>
      </pc:sldChg>
      <pc:sldChg chg="modTransition">
        <pc:chgData name="Ed Kirkland" userId="S::ekirkland@norcoind.com::03cebfb6-e297-4a04-ade4-efff0905d9fa" providerId="AD" clId="Web-{FF5E5565-73CE-FD8A-4BAD-AFEF61361467}" dt="2024-04-28T14:16:06.454" v="17"/>
        <pc:sldMkLst>
          <pc:docMk/>
          <pc:sldMk cId="3251441945" sldId="352"/>
        </pc:sldMkLst>
      </pc:sldChg>
      <pc:sldChg chg="modTransition">
        <pc:chgData name="Ed Kirkland" userId="S::ekirkland@norcoind.com::03cebfb6-e297-4a04-ade4-efff0905d9fa" providerId="AD" clId="Web-{FF5E5565-73CE-FD8A-4BAD-AFEF61361467}" dt="2024-04-28T14:15:40.438" v="11"/>
        <pc:sldMkLst>
          <pc:docMk/>
          <pc:sldMk cId="663667186" sldId="353"/>
        </pc:sldMkLst>
      </pc:sldChg>
      <pc:sldChg chg="modTransition">
        <pc:chgData name="Ed Kirkland" userId="S::ekirkland@norcoind.com::03cebfb6-e297-4a04-ade4-efff0905d9fa" providerId="AD" clId="Web-{FF5E5565-73CE-FD8A-4BAD-AFEF61361467}" dt="2024-04-28T14:16:56.128" v="25"/>
        <pc:sldMkLst>
          <pc:docMk/>
          <pc:sldMk cId="62886543" sldId="354"/>
        </pc:sldMkLst>
      </pc:sldChg>
      <pc:sldChg chg="modTransition">
        <pc:chgData name="Ed Kirkland" userId="S::ekirkland@norcoind.com::03cebfb6-e297-4a04-ade4-efff0905d9fa" providerId="AD" clId="Web-{FF5E5565-73CE-FD8A-4BAD-AFEF61361467}" dt="2024-04-28T14:18:57.414" v="50"/>
        <pc:sldMkLst>
          <pc:docMk/>
          <pc:sldMk cId="765373383" sldId="355"/>
        </pc:sldMkLst>
      </pc:sldChg>
      <pc:sldChg chg="modTransition">
        <pc:chgData name="Ed Kirkland" userId="S::ekirkland@norcoind.com::03cebfb6-e297-4a04-ade4-efff0905d9fa" providerId="AD" clId="Web-{FF5E5565-73CE-FD8A-4BAD-AFEF61361467}" dt="2024-04-28T14:15:07.171" v="7"/>
        <pc:sldMkLst>
          <pc:docMk/>
          <pc:sldMk cId="370549164" sldId="357"/>
        </pc:sldMkLst>
      </pc:sldChg>
      <pc:sldChg chg="modTransition">
        <pc:chgData name="Ed Kirkland" userId="S::ekirkland@norcoind.com::03cebfb6-e297-4a04-ade4-efff0905d9fa" providerId="AD" clId="Web-{FF5E5565-73CE-FD8A-4BAD-AFEF61361467}" dt="2024-04-28T14:15:03.108" v="6"/>
        <pc:sldMkLst>
          <pc:docMk/>
          <pc:sldMk cId="3224124634" sldId="360"/>
        </pc:sldMkLst>
      </pc:sldChg>
      <pc:sldChg chg="modTransition">
        <pc:chgData name="Ed Kirkland" userId="S::ekirkland@norcoind.com::03cebfb6-e297-4a04-ade4-efff0905d9fa" providerId="AD" clId="Web-{FF5E5565-73CE-FD8A-4BAD-AFEF61361467}" dt="2024-04-28T14:18:40.945" v="43"/>
        <pc:sldMkLst>
          <pc:docMk/>
          <pc:sldMk cId="331170583" sldId="361"/>
        </pc:sldMkLst>
      </pc:sldChg>
      <pc:sldChg chg="modTransition">
        <pc:chgData name="Ed Kirkland" userId="S::ekirkland@norcoind.com::03cebfb6-e297-4a04-ade4-efff0905d9fa" providerId="AD" clId="Web-{FF5E5565-73CE-FD8A-4BAD-AFEF61361467}" dt="2024-04-28T14:14:25.044" v="4"/>
        <pc:sldMkLst>
          <pc:docMk/>
          <pc:sldMk cId="1280570534" sldId="362"/>
        </pc:sldMkLst>
      </pc:sldChg>
      <pc:sldChg chg="modTransition">
        <pc:chgData name="Ed Kirkland" userId="S::ekirkland@norcoind.com::03cebfb6-e297-4a04-ade4-efff0905d9fa" providerId="AD" clId="Web-{FF5E5565-73CE-FD8A-4BAD-AFEF61361467}" dt="2024-04-28T14:18:05.584" v="38"/>
        <pc:sldMkLst>
          <pc:docMk/>
          <pc:sldMk cId="1744724245" sldId="363"/>
        </pc:sldMkLst>
      </pc:sldChg>
      <pc:sldChg chg="modTransition">
        <pc:chgData name="Ed Kirkland" userId="S::ekirkland@norcoind.com::03cebfb6-e297-4a04-ade4-efff0905d9fa" providerId="AD" clId="Web-{FF5E5565-73CE-FD8A-4BAD-AFEF61361467}" dt="2024-04-28T14:17:50.490" v="36"/>
        <pc:sldMkLst>
          <pc:docMk/>
          <pc:sldMk cId="4254509663" sldId="364"/>
        </pc:sldMkLst>
      </pc:sldChg>
      <pc:sldChg chg="modTransition">
        <pc:chgData name="Ed Kirkland" userId="S::ekirkland@norcoind.com::03cebfb6-e297-4a04-ade4-efff0905d9fa" providerId="AD" clId="Web-{FF5E5565-73CE-FD8A-4BAD-AFEF61361467}" dt="2024-04-28T14:16:26.049" v="20"/>
        <pc:sldMkLst>
          <pc:docMk/>
          <pc:sldMk cId="1529572452" sldId="365"/>
        </pc:sldMkLst>
      </pc:sldChg>
      <pc:sldChg chg="modTransition">
        <pc:chgData name="Ed Kirkland" userId="S::ekirkland@norcoind.com::03cebfb6-e297-4a04-ade4-efff0905d9fa" providerId="AD" clId="Web-{FF5E5565-73CE-FD8A-4BAD-AFEF61361467}" dt="2024-04-28T14:15:51.532" v="14"/>
        <pc:sldMkLst>
          <pc:docMk/>
          <pc:sldMk cId="2130721644" sldId="366"/>
        </pc:sldMkLst>
      </pc:sldChg>
      <pc:sldChg chg="modTransition">
        <pc:chgData name="Ed Kirkland" userId="S::ekirkland@norcoind.com::03cebfb6-e297-4a04-ade4-efff0905d9fa" providerId="AD" clId="Web-{FF5E5565-73CE-FD8A-4BAD-AFEF61361467}" dt="2024-04-28T14:16:59.316" v="26"/>
        <pc:sldMkLst>
          <pc:docMk/>
          <pc:sldMk cId="3944473962" sldId="367"/>
        </pc:sldMkLst>
      </pc:sldChg>
      <pc:sldChg chg="modTransition">
        <pc:chgData name="Ed Kirkland" userId="S::ekirkland@norcoind.com::03cebfb6-e297-4a04-ade4-efff0905d9fa" providerId="AD" clId="Web-{FF5E5565-73CE-FD8A-4BAD-AFEF61361467}" dt="2024-04-28T14:17:14.363" v="29"/>
        <pc:sldMkLst>
          <pc:docMk/>
          <pc:sldMk cId="3874822223" sldId="368"/>
        </pc:sldMkLst>
      </pc:sldChg>
      <pc:sldChg chg="modTransition">
        <pc:chgData name="Ed Kirkland" userId="S::ekirkland@norcoind.com::03cebfb6-e297-4a04-ade4-efff0905d9fa" providerId="AD" clId="Web-{FF5E5565-73CE-FD8A-4BAD-AFEF61361467}" dt="2024-04-28T14:15:15.421" v="8"/>
        <pc:sldMkLst>
          <pc:docMk/>
          <pc:sldMk cId="6165159" sldId="369"/>
        </pc:sldMkLst>
      </pc:sldChg>
      <pc:sldChg chg="modTransition">
        <pc:chgData name="Ed Kirkland" userId="S::ekirkland@norcoind.com::03cebfb6-e297-4a04-ade4-efff0905d9fa" providerId="AD" clId="Web-{FF5E5565-73CE-FD8A-4BAD-AFEF61361467}" dt="2024-04-28T14:15:28.453" v="10"/>
        <pc:sldMkLst>
          <pc:docMk/>
          <pc:sldMk cId="2995348893" sldId="370"/>
        </pc:sldMkLst>
      </pc:sldChg>
      <pc:sldChg chg="modTransition">
        <pc:chgData name="Ed Kirkland" userId="S::ekirkland@norcoind.com::03cebfb6-e297-4a04-ade4-efff0905d9fa" providerId="AD" clId="Web-{FF5E5565-73CE-FD8A-4BAD-AFEF61361467}" dt="2024-04-28T14:15:20.562" v="9"/>
        <pc:sldMkLst>
          <pc:docMk/>
          <pc:sldMk cId="1844054" sldId="371"/>
        </pc:sldMkLst>
      </pc:sldChg>
      <pc:sldChg chg="modTransition">
        <pc:chgData name="Ed Kirkland" userId="S::ekirkland@norcoind.com::03cebfb6-e297-4a04-ade4-efff0905d9fa" providerId="AD" clId="Web-{FF5E5565-73CE-FD8A-4BAD-AFEF61361467}" dt="2024-04-28T14:18:18.850" v="39"/>
        <pc:sldMkLst>
          <pc:docMk/>
          <pc:sldMk cId="1976670049" sldId="373"/>
        </pc:sldMkLst>
      </pc:sldChg>
      <pc:sldChg chg="modTransition">
        <pc:chgData name="Ed Kirkland" userId="S::ekirkland@norcoind.com::03cebfb6-e297-4a04-ade4-efff0905d9fa" providerId="AD" clId="Web-{FF5E5565-73CE-FD8A-4BAD-AFEF61361467}" dt="2024-04-28T14:18:00.506" v="37"/>
        <pc:sldMkLst>
          <pc:docMk/>
          <pc:sldMk cId="3236973320" sldId="374"/>
        </pc:sldMkLst>
      </pc:sldChg>
      <pc:sldChg chg="modTransition">
        <pc:chgData name="Ed Kirkland" userId="S::ekirkland@norcoind.com::03cebfb6-e297-4a04-ade4-efff0905d9fa" providerId="AD" clId="Web-{FF5E5565-73CE-FD8A-4BAD-AFEF61361467}" dt="2024-04-28T14:18:24.022" v="40"/>
        <pc:sldMkLst>
          <pc:docMk/>
          <pc:sldMk cId="1085591829" sldId="375"/>
        </pc:sldMkLst>
      </pc:sldChg>
      <pc:sldChg chg="modTransition">
        <pc:chgData name="Ed Kirkland" userId="S::ekirkland@norcoind.com::03cebfb6-e297-4a04-ade4-efff0905d9fa" providerId="AD" clId="Web-{FF5E5565-73CE-FD8A-4BAD-AFEF61361467}" dt="2024-04-28T14:17:02.722" v="27"/>
        <pc:sldMkLst>
          <pc:docMk/>
          <pc:sldMk cId="1670232905" sldId="376"/>
        </pc:sldMkLst>
      </pc:sldChg>
      <pc:sldChg chg="modTransition">
        <pc:chgData name="Ed Kirkland" userId="S::ekirkland@norcoind.com::03cebfb6-e297-4a04-ade4-efff0905d9fa" providerId="AD" clId="Web-{FF5E5565-73CE-FD8A-4BAD-AFEF61361467}" dt="2024-04-28T14:18:45.961" v="45"/>
        <pc:sldMkLst>
          <pc:docMk/>
          <pc:sldMk cId="2893500735" sldId="377"/>
        </pc:sldMkLst>
      </pc:sldChg>
      <pc:sldChg chg="modTransition">
        <pc:chgData name="Ed Kirkland" userId="S::ekirkland@norcoind.com::03cebfb6-e297-4a04-ade4-efff0905d9fa" providerId="AD" clId="Web-{FF5E5565-73CE-FD8A-4BAD-AFEF61361467}" dt="2024-04-28T14:18:47.664" v="46"/>
        <pc:sldMkLst>
          <pc:docMk/>
          <pc:sldMk cId="1218392363" sldId="378"/>
        </pc:sldMkLst>
      </pc:sldChg>
      <pc:sldChg chg="modTransition">
        <pc:chgData name="Ed Kirkland" userId="S::ekirkland@norcoind.com::03cebfb6-e297-4a04-ade4-efff0905d9fa" providerId="AD" clId="Web-{FF5E5565-73CE-FD8A-4BAD-AFEF61361467}" dt="2024-04-28T14:18:51.102" v="47"/>
        <pc:sldMkLst>
          <pc:docMk/>
          <pc:sldMk cId="1853952727" sldId="379"/>
        </pc:sldMkLst>
      </pc:sldChg>
      <pc:sldChg chg="modTransition">
        <pc:chgData name="Ed Kirkland" userId="S::ekirkland@norcoind.com::03cebfb6-e297-4a04-ade4-efff0905d9fa" providerId="AD" clId="Web-{FF5E5565-73CE-FD8A-4BAD-AFEF61361467}" dt="2024-04-28T14:17:06.613" v="28"/>
        <pc:sldMkLst>
          <pc:docMk/>
          <pc:sldMk cId="3548702471" sldId="381"/>
        </pc:sldMkLst>
      </pc:sldChg>
      <pc:sldChg chg="modTransition">
        <pc:chgData name="Ed Kirkland" userId="S::ekirkland@norcoind.com::03cebfb6-e297-4a04-ade4-efff0905d9fa" providerId="AD" clId="Web-{FF5E5565-73CE-FD8A-4BAD-AFEF61361467}" dt="2024-04-28T14:17:38.896" v="34"/>
        <pc:sldMkLst>
          <pc:docMk/>
          <pc:sldMk cId="2773164060" sldId="383"/>
        </pc:sldMkLst>
      </pc:sldChg>
      <pc:sldChg chg="modTransition">
        <pc:chgData name="Ed Kirkland" userId="S::ekirkland@norcoind.com::03cebfb6-e297-4a04-ade4-efff0905d9fa" providerId="AD" clId="Web-{FF5E5565-73CE-FD8A-4BAD-AFEF61361467}" dt="2024-04-28T14:16:30.284" v="21"/>
        <pc:sldMkLst>
          <pc:docMk/>
          <pc:sldMk cId="284149395" sldId="384"/>
        </pc:sldMkLst>
      </pc:sldChg>
      <pc:sldChg chg="modTransition">
        <pc:chgData name="Ed Kirkland" userId="S::ekirkland@norcoind.com::03cebfb6-e297-4a04-ade4-efff0905d9fa" providerId="AD" clId="Web-{FF5E5565-73CE-FD8A-4BAD-AFEF61361467}" dt="2024-04-28T14:16:45.268" v="24"/>
        <pc:sldMkLst>
          <pc:docMk/>
          <pc:sldMk cId="3476972734" sldId="385"/>
        </pc:sldMkLst>
      </pc:sldChg>
      <pc:sldChg chg="modTransition">
        <pc:chgData name="Ed Kirkland" userId="S::ekirkland@norcoind.com::03cebfb6-e297-4a04-ade4-efff0905d9fa" providerId="AD" clId="Web-{FF5E5565-73CE-FD8A-4BAD-AFEF61361467}" dt="2024-04-28T14:17:25.911" v="32"/>
        <pc:sldMkLst>
          <pc:docMk/>
          <pc:sldMk cId="161900470" sldId="386"/>
        </pc:sldMkLst>
      </pc:sldChg>
      <pc:sldChg chg="modTransition">
        <pc:chgData name="Ed Kirkland" userId="S::ekirkland@norcoind.com::03cebfb6-e297-4a04-ade4-efff0905d9fa" providerId="AD" clId="Web-{FF5E5565-73CE-FD8A-4BAD-AFEF61361467}" dt="2024-04-28T14:17:17.504" v="30"/>
        <pc:sldMkLst>
          <pc:docMk/>
          <pc:sldMk cId="1194932987" sldId="387"/>
        </pc:sldMkLst>
      </pc:sldChg>
      <pc:sldChg chg="modTransition">
        <pc:chgData name="Ed Kirkland" userId="S::ekirkland@norcoind.com::03cebfb6-e297-4a04-ade4-efff0905d9fa" providerId="AD" clId="Web-{FF5E5565-73CE-FD8A-4BAD-AFEF61361467}" dt="2024-04-28T14:18:43.836" v="44"/>
        <pc:sldMkLst>
          <pc:docMk/>
          <pc:sldMk cId="1166530380" sldId="388"/>
        </pc:sldMkLst>
      </pc:sldChg>
      <pc:sldChg chg="modTransition">
        <pc:chgData name="Ed Kirkland" userId="S::ekirkland@norcoind.com::03cebfb6-e297-4a04-ade4-efff0905d9fa" providerId="AD" clId="Web-{FF5E5565-73CE-FD8A-4BAD-AFEF61361467}" dt="2024-04-28T14:17:21.614" v="31"/>
        <pc:sldMkLst>
          <pc:docMk/>
          <pc:sldMk cId="737517332" sldId="389"/>
        </pc:sldMkLst>
      </pc:sldChg>
      <pc:sldChg chg="modTransition">
        <pc:chgData name="Ed Kirkland" userId="S::ekirkland@norcoind.com::03cebfb6-e297-4a04-ade4-efff0905d9fa" providerId="AD" clId="Web-{FF5E5565-73CE-FD8A-4BAD-AFEF61361467}" dt="2024-04-28T14:16:22.471" v="19"/>
        <pc:sldMkLst>
          <pc:docMk/>
          <pc:sldMk cId="1881033829" sldId="390"/>
        </pc:sldMkLst>
      </pc:sldChg>
      <pc:sldChg chg="modTransition">
        <pc:chgData name="Ed Kirkland" userId="S::ekirkland@norcoind.com::03cebfb6-e297-4a04-ade4-efff0905d9fa" providerId="AD" clId="Web-{FF5E5565-73CE-FD8A-4BAD-AFEF61361467}" dt="2024-04-28T14:16:12.658" v="18"/>
        <pc:sldMkLst>
          <pc:docMk/>
          <pc:sldMk cId="1530809808" sldId="391"/>
        </pc:sldMkLst>
      </pc:sldChg>
      <pc:sldChg chg="modTransition">
        <pc:chgData name="Ed Kirkland" userId="S::ekirkland@norcoind.com::03cebfb6-e297-4a04-ade4-efff0905d9fa" providerId="AD" clId="Web-{FF5E5565-73CE-FD8A-4BAD-AFEF61361467}" dt="2024-04-28T14:16:02.861" v="16"/>
        <pc:sldMkLst>
          <pc:docMk/>
          <pc:sldMk cId="3266363178" sldId="392"/>
        </pc:sldMkLst>
      </pc:sldChg>
      <pc:sldChg chg="modTransition">
        <pc:chgData name="Ed Kirkland" userId="S::ekirkland@norcoind.com::03cebfb6-e297-4a04-ade4-efff0905d9fa" providerId="AD" clId="Web-{FF5E5565-73CE-FD8A-4BAD-AFEF61361467}" dt="2024-04-28T14:17:35.052" v="33"/>
        <pc:sldMkLst>
          <pc:docMk/>
          <pc:sldMk cId="3242637425" sldId="393"/>
        </pc:sldMkLst>
      </pc:sldChg>
      <pc:sldChg chg="new del">
        <pc:chgData name="Ed Kirkland" userId="S::ekirkland@norcoind.com::03cebfb6-e297-4a04-ade4-efff0905d9fa" providerId="AD" clId="Web-{FF5E5565-73CE-FD8A-4BAD-AFEF61361467}" dt="2024-04-28T14:10:51.114" v="1"/>
        <pc:sldMkLst>
          <pc:docMk/>
          <pc:sldMk cId="3242683572" sldId="394"/>
        </pc:sldMkLst>
      </pc:sldChg>
    </pc:docChg>
  </pc:docChgLst>
  <pc:docChgLst>
    <pc:chgData name="Stephanie Le" userId="7d3a304b-daf9-4cea-8c72-e4d4fbbcdbe5" providerId="ADAL" clId="{5EA2EC66-B718-4D4A-9A92-F1409B1EB15B}"/>
    <pc:docChg chg="custSel modSld">
      <pc:chgData name="Stephanie Le" userId="7d3a304b-daf9-4cea-8c72-e4d4fbbcdbe5" providerId="ADAL" clId="{5EA2EC66-B718-4D4A-9A92-F1409B1EB15B}" dt="2024-06-07T12:23:55.765" v="52" actId="1076"/>
      <pc:docMkLst>
        <pc:docMk/>
      </pc:docMkLst>
      <pc:sldChg chg="addSp delSp modSp mod">
        <pc:chgData name="Stephanie Le" userId="7d3a304b-daf9-4cea-8c72-e4d4fbbcdbe5" providerId="ADAL" clId="{5EA2EC66-B718-4D4A-9A92-F1409B1EB15B}" dt="2024-06-07T12:23:55.765" v="52" actId="1076"/>
        <pc:sldMkLst>
          <pc:docMk/>
          <pc:sldMk cId="1530809808" sldId="391"/>
        </pc:sldMkLst>
        <pc:spChg chg="add mod">
          <ac:chgData name="Stephanie Le" userId="7d3a304b-daf9-4cea-8c72-e4d4fbbcdbe5" providerId="ADAL" clId="{5EA2EC66-B718-4D4A-9A92-F1409B1EB15B}" dt="2024-06-07T12:23:55.765" v="52" actId="1076"/>
          <ac:spMkLst>
            <pc:docMk/>
            <pc:sldMk cId="1530809808" sldId="391"/>
            <ac:spMk id="3" creationId="{20F4C510-FABD-9E3A-0D2D-353850D66A54}"/>
          </ac:spMkLst>
        </pc:spChg>
        <pc:spChg chg="add mod">
          <ac:chgData name="Stephanie Le" userId="7d3a304b-daf9-4cea-8c72-e4d4fbbcdbe5" providerId="ADAL" clId="{5EA2EC66-B718-4D4A-9A92-F1409B1EB15B}" dt="2024-06-07T12:23:03.448" v="39" actId="1076"/>
          <ac:spMkLst>
            <pc:docMk/>
            <pc:sldMk cId="1530809808" sldId="391"/>
            <ac:spMk id="4" creationId="{EFBD9F6F-DB4D-FC29-B746-3E30BB3013F2}"/>
          </ac:spMkLst>
        </pc:spChg>
        <pc:spChg chg="add mod">
          <ac:chgData name="Stephanie Le" userId="7d3a304b-daf9-4cea-8c72-e4d4fbbcdbe5" providerId="ADAL" clId="{5EA2EC66-B718-4D4A-9A92-F1409B1EB15B}" dt="2024-06-07T12:23:19.568" v="44" actId="1582"/>
          <ac:spMkLst>
            <pc:docMk/>
            <pc:sldMk cId="1530809808" sldId="391"/>
            <ac:spMk id="6" creationId="{F50528C6-227B-B2A4-C50A-78FE5180A5E0}"/>
          </ac:spMkLst>
        </pc:spChg>
        <pc:spChg chg="mod">
          <ac:chgData name="Stephanie Le" userId="7d3a304b-daf9-4cea-8c72-e4d4fbbcdbe5" providerId="ADAL" clId="{5EA2EC66-B718-4D4A-9A92-F1409B1EB15B}" dt="2024-06-07T12:22:14.427" v="19" actId="14100"/>
          <ac:spMkLst>
            <pc:docMk/>
            <pc:sldMk cId="1530809808" sldId="391"/>
            <ac:spMk id="10" creationId="{57D66411-4A49-8D44-EE49-C6B90EAA1EAA}"/>
          </ac:spMkLst>
        </pc:spChg>
        <pc:spChg chg="del">
          <ac:chgData name="Stephanie Le" userId="7d3a304b-daf9-4cea-8c72-e4d4fbbcdbe5" providerId="ADAL" clId="{5EA2EC66-B718-4D4A-9A92-F1409B1EB15B}" dt="2024-06-07T12:21:19.750" v="2" actId="478"/>
          <ac:spMkLst>
            <pc:docMk/>
            <pc:sldMk cId="1530809808" sldId="391"/>
            <ac:spMk id="14" creationId="{87642CFF-10E5-4992-8EBE-3A1FA3FFD058}"/>
          </ac:spMkLst>
        </pc:spChg>
        <pc:picChg chg="mod">
          <ac:chgData name="Stephanie Le" userId="7d3a304b-daf9-4cea-8c72-e4d4fbbcdbe5" providerId="ADAL" clId="{5EA2EC66-B718-4D4A-9A92-F1409B1EB15B}" dt="2024-06-07T12:23:50.805" v="50" actId="14100"/>
          <ac:picMkLst>
            <pc:docMk/>
            <pc:sldMk cId="1530809808" sldId="391"/>
            <ac:picMk id="5" creationId="{8A282A8A-B1FA-48ED-432F-95984D17A47C}"/>
          </ac:picMkLst>
        </pc:picChg>
        <pc:picChg chg="mod">
          <ac:chgData name="Stephanie Le" userId="7d3a304b-daf9-4cea-8c72-e4d4fbbcdbe5" providerId="ADAL" clId="{5EA2EC66-B718-4D4A-9A92-F1409B1EB15B}" dt="2024-06-07T12:23:05.103" v="40" actId="1076"/>
          <ac:picMkLst>
            <pc:docMk/>
            <pc:sldMk cId="1530809808" sldId="391"/>
            <ac:picMk id="7" creationId="{9A35F5AF-2FF7-D775-8FDF-F8586B0FA89D}"/>
          </ac:picMkLst>
        </pc:picChg>
        <pc:picChg chg="mod">
          <ac:chgData name="Stephanie Le" userId="7d3a304b-daf9-4cea-8c72-e4d4fbbcdbe5" providerId="ADAL" clId="{5EA2EC66-B718-4D4A-9A92-F1409B1EB15B}" dt="2024-06-07T12:23:01.062" v="38" actId="1076"/>
          <ac:picMkLst>
            <pc:docMk/>
            <pc:sldMk cId="1530809808" sldId="391"/>
            <ac:picMk id="11" creationId="{16D0E418-7B1D-1AFC-EBD7-BC8974220B5B}"/>
          </ac:picMkLst>
        </pc:picChg>
        <pc:picChg chg="mod">
          <ac:chgData name="Stephanie Le" userId="7d3a304b-daf9-4cea-8c72-e4d4fbbcdbe5" providerId="ADAL" clId="{5EA2EC66-B718-4D4A-9A92-F1409B1EB15B}" dt="2024-06-07T12:23:51.466" v="51" actId="1076"/>
          <ac:picMkLst>
            <pc:docMk/>
            <pc:sldMk cId="1530809808" sldId="391"/>
            <ac:picMk id="13" creationId="{DBB096B9-4F78-7497-3F69-55542F9C570E}"/>
          </ac:picMkLst>
        </pc:picChg>
        <pc:cxnChg chg="del">
          <ac:chgData name="Stephanie Le" userId="7d3a304b-daf9-4cea-8c72-e4d4fbbcdbe5" providerId="ADAL" clId="{5EA2EC66-B718-4D4A-9A92-F1409B1EB15B}" dt="2024-06-07T12:21:41.539" v="7" actId="478"/>
          <ac:cxnSpMkLst>
            <pc:docMk/>
            <pc:sldMk cId="1530809808" sldId="391"/>
            <ac:cxnSpMk id="2" creationId="{281995D2-0950-CFDA-2D71-14CC6EBC0F46}"/>
          </ac:cxnSpMkLst>
        </pc:cxnChg>
      </pc:sldChg>
    </pc:docChg>
  </pc:docChgLst>
  <pc:docChgLst>
    <pc:chgData name="Stephanie Le" userId="7d3a304b-daf9-4cea-8c72-e4d4fbbcdbe5" providerId="ADAL" clId="{3429AF7D-B7B7-4DDA-A11D-8FA9993A636D}"/>
    <pc:docChg chg="undo redo custSel addSld delSld modSld sldOrd modNotesMaster">
      <pc:chgData name="Stephanie Le" userId="7d3a304b-daf9-4cea-8c72-e4d4fbbcdbe5" providerId="ADAL" clId="{3429AF7D-B7B7-4DDA-A11D-8FA9993A636D}" dt="2023-12-14T19:07:07.564" v="16295" actId="1076"/>
      <pc:docMkLst>
        <pc:docMk/>
      </pc:docMkLst>
      <pc:sldChg chg="modSp mod">
        <pc:chgData name="Stephanie Le" userId="7d3a304b-daf9-4cea-8c72-e4d4fbbcdbe5" providerId="ADAL" clId="{3429AF7D-B7B7-4DDA-A11D-8FA9993A636D}" dt="2023-12-14T19:07:07.564" v="16295" actId="1076"/>
        <pc:sldMkLst>
          <pc:docMk/>
          <pc:sldMk cId="2430647555" sldId="256"/>
        </pc:sldMkLst>
        <pc:picChg chg="mod">
          <ac:chgData name="Stephanie Le" userId="7d3a304b-daf9-4cea-8c72-e4d4fbbcdbe5" providerId="ADAL" clId="{3429AF7D-B7B7-4DDA-A11D-8FA9993A636D}" dt="2023-12-14T19:07:07.564" v="16295" actId="1076"/>
          <ac:picMkLst>
            <pc:docMk/>
            <pc:sldMk cId="2430647555" sldId="256"/>
            <ac:picMk id="16" creationId="{59732906-B4C2-0C50-02EC-94D144DD774F}"/>
          </ac:picMkLst>
        </pc:picChg>
      </pc:sldChg>
      <pc:sldChg chg="addSp delSp modSp mod">
        <pc:chgData name="Stephanie Le" userId="7d3a304b-daf9-4cea-8c72-e4d4fbbcdbe5" providerId="ADAL" clId="{3429AF7D-B7B7-4DDA-A11D-8FA9993A636D}" dt="2023-10-24T21:07:25.636" v="8338" actId="1076"/>
        <pc:sldMkLst>
          <pc:docMk/>
          <pc:sldMk cId="2653801835" sldId="258"/>
        </pc:sldMkLst>
        <pc:picChg chg="add mod">
          <ac:chgData name="Stephanie Le" userId="7d3a304b-daf9-4cea-8c72-e4d4fbbcdbe5" providerId="ADAL" clId="{3429AF7D-B7B7-4DDA-A11D-8FA9993A636D}" dt="2023-10-24T21:07:25.636" v="8338" actId="1076"/>
          <ac:picMkLst>
            <pc:docMk/>
            <pc:sldMk cId="2653801835" sldId="258"/>
            <ac:picMk id="5" creationId="{6CBCF322-0BF7-16E9-9197-925A5BB52104}"/>
          </ac:picMkLst>
        </pc:picChg>
        <pc:picChg chg="del">
          <ac:chgData name="Stephanie Le" userId="7d3a304b-daf9-4cea-8c72-e4d4fbbcdbe5" providerId="ADAL" clId="{3429AF7D-B7B7-4DDA-A11D-8FA9993A636D}" dt="2023-10-24T21:06:46.914" v="8329" actId="478"/>
          <ac:picMkLst>
            <pc:docMk/>
            <pc:sldMk cId="2653801835" sldId="258"/>
            <ac:picMk id="20" creationId="{A792CFC2-62E3-D680-DDD4-EE5D23808A1E}"/>
          </ac:picMkLst>
        </pc:picChg>
      </pc:sldChg>
      <pc:sldChg chg="addSp delSp modSp mod ord">
        <pc:chgData name="Stephanie Le" userId="7d3a304b-daf9-4cea-8c72-e4d4fbbcdbe5" providerId="ADAL" clId="{3429AF7D-B7B7-4DDA-A11D-8FA9993A636D}" dt="2023-12-12T21:47:23.878" v="16248" actId="1076"/>
        <pc:sldMkLst>
          <pc:docMk/>
          <pc:sldMk cId="4201901667" sldId="297"/>
        </pc:sldMkLst>
        <pc:spChg chg="mod">
          <ac:chgData name="Stephanie Le" userId="7d3a304b-daf9-4cea-8c72-e4d4fbbcdbe5" providerId="ADAL" clId="{3429AF7D-B7B7-4DDA-A11D-8FA9993A636D}" dt="2023-11-08T20:24:06.525" v="12725" actId="1076"/>
          <ac:spMkLst>
            <pc:docMk/>
            <pc:sldMk cId="4201901667" sldId="297"/>
            <ac:spMk id="2" creationId="{3E0DF207-2661-0884-0C7F-52BDE0256649}"/>
          </ac:spMkLst>
        </pc:spChg>
        <pc:spChg chg="mod">
          <ac:chgData name="Stephanie Le" userId="7d3a304b-daf9-4cea-8c72-e4d4fbbcdbe5" providerId="ADAL" clId="{3429AF7D-B7B7-4DDA-A11D-8FA9993A636D}" dt="2023-11-08T20:24:06.525" v="12725" actId="1076"/>
          <ac:spMkLst>
            <pc:docMk/>
            <pc:sldMk cId="4201901667" sldId="297"/>
            <ac:spMk id="3" creationId="{53A2C144-29A7-F95B-F6BE-840F7A797E93}"/>
          </ac:spMkLst>
        </pc:spChg>
        <pc:spChg chg="mod">
          <ac:chgData name="Stephanie Le" userId="7d3a304b-daf9-4cea-8c72-e4d4fbbcdbe5" providerId="ADAL" clId="{3429AF7D-B7B7-4DDA-A11D-8FA9993A636D}" dt="2023-11-27T20:07:51.799" v="15081" actId="1076"/>
          <ac:spMkLst>
            <pc:docMk/>
            <pc:sldMk cId="4201901667" sldId="297"/>
            <ac:spMk id="29" creationId="{4F27AB9E-DCDA-1673-B622-8607F520318E}"/>
          </ac:spMkLst>
        </pc:spChg>
        <pc:picChg chg="add mod ord">
          <ac:chgData name="Stephanie Le" userId="7d3a304b-daf9-4cea-8c72-e4d4fbbcdbe5" providerId="ADAL" clId="{3429AF7D-B7B7-4DDA-A11D-8FA9993A636D}" dt="2023-12-12T21:47:23.878" v="16248" actId="1076"/>
          <ac:picMkLst>
            <pc:docMk/>
            <pc:sldMk cId="4201901667" sldId="297"/>
            <ac:picMk id="5" creationId="{0A3D5887-E334-8B59-EFF6-68A94BC592F5}"/>
          </ac:picMkLst>
        </pc:picChg>
        <pc:picChg chg="add del">
          <ac:chgData name="Stephanie Le" userId="7d3a304b-daf9-4cea-8c72-e4d4fbbcdbe5" providerId="ADAL" clId="{3429AF7D-B7B7-4DDA-A11D-8FA9993A636D}" dt="2023-11-08T20:23:00.544" v="12700" actId="478"/>
          <ac:picMkLst>
            <pc:docMk/>
            <pc:sldMk cId="4201901667" sldId="297"/>
            <ac:picMk id="26" creationId="{0D5FD9AA-C3CA-7A4A-1A21-D4CA6480F6B4}"/>
          </ac:picMkLst>
        </pc:picChg>
        <pc:picChg chg="add del">
          <ac:chgData name="Stephanie Le" userId="7d3a304b-daf9-4cea-8c72-e4d4fbbcdbe5" providerId="ADAL" clId="{3429AF7D-B7B7-4DDA-A11D-8FA9993A636D}" dt="2023-11-08T20:23:02.713" v="12701" actId="478"/>
          <ac:picMkLst>
            <pc:docMk/>
            <pc:sldMk cId="4201901667" sldId="297"/>
            <ac:picMk id="28" creationId="{7A7F65F5-BAB8-E4F5-B5E9-00ECD21EE650}"/>
          </ac:picMkLst>
        </pc:picChg>
        <pc:picChg chg="mod">
          <ac:chgData name="Stephanie Le" userId="7d3a304b-daf9-4cea-8c72-e4d4fbbcdbe5" providerId="ADAL" clId="{3429AF7D-B7B7-4DDA-A11D-8FA9993A636D}" dt="2023-11-08T20:23:57.373" v="12723" actId="14100"/>
          <ac:picMkLst>
            <pc:docMk/>
            <pc:sldMk cId="4201901667" sldId="297"/>
            <ac:picMk id="30" creationId="{F853263D-3771-534C-C710-2CA415C4329E}"/>
          </ac:picMkLst>
        </pc:picChg>
      </pc:sldChg>
      <pc:sldChg chg="addSp delSp modSp del mod">
        <pc:chgData name="Stephanie Le" userId="7d3a304b-daf9-4cea-8c72-e4d4fbbcdbe5" providerId="ADAL" clId="{3429AF7D-B7B7-4DDA-A11D-8FA9993A636D}" dt="2023-10-27T17:01:54.979" v="9852" actId="47"/>
        <pc:sldMkLst>
          <pc:docMk/>
          <pc:sldMk cId="3344310677" sldId="298"/>
        </pc:sldMkLst>
        <pc:spChg chg="mod">
          <ac:chgData name="Stephanie Le" userId="7d3a304b-daf9-4cea-8c72-e4d4fbbcdbe5" providerId="ADAL" clId="{3429AF7D-B7B7-4DDA-A11D-8FA9993A636D}" dt="2023-10-02T14:48:10.793" v="3940" actId="1076"/>
          <ac:spMkLst>
            <pc:docMk/>
            <pc:sldMk cId="3344310677" sldId="298"/>
            <ac:spMk id="7" creationId="{CC70F317-C17D-A0C3-BC66-8A39DA66103A}"/>
          </ac:spMkLst>
        </pc:spChg>
        <pc:spChg chg="add mod">
          <ac:chgData name="Stephanie Le" userId="7d3a304b-daf9-4cea-8c72-e4d4fbbcdbe5" providerId="ADAL" clId="{3429AF7D-B7B7-4DDA-A11D-8FA9993A636D}" dt="2023-10-02T14:48:22.939" v="3941" actId="13822"/>
          <ac:spMkLst>
            <pc:docMk/>
            <pc:sldMk cId="3344310677" sldId="298"/>
            <ac:spMk id="9" creationId="{F8E8E387-4C27-078F-2CD3-46A6CB53F235}"/>
          </ac:spMkLst>
        </pc:spChg>
        <pc:spChg chg="del">
          <ac:chgData name="Stephanie Le" userId="7d3a304b-daf9-4cea-8c72-e4d4fbbcdbe5" providerId="ADAL" clId="{3429AF7D-B7B7-4DDA-A11D-8FA9993A636D}" dt="2023-10-02T14:44:52.097" v="3878" actId="478"/>
          <ac:spMkLst>
            <pc:docMk/>
            <pc:sldMk cId="3344310677" sldId="298"/>
            <ac:spMk id="21" creationId="{E130F18D-B58D-4766-D4E4-D8DF16CCF6A0}"/>
          </ac:spMkLst>
        </pc:spChg>
        <pc:spChg chg="del">
          <ac:chgData name="Stephanie Le" userId="7d3a304b-daf9-4cea-8c72-e4d4fbbcdbe5" providerId="ADAL" clId="{3429AF7D-B7B7-4DDA-A11D-8FA9993A636D}" dt="2023-10-02T14:44:52.097" v="3878" actId="478"/>
          <ac:spMkLst>
            <pc:docMk/>
            <pc:sldMk cId="3344310677" sldId="298"/>
            <ac:spMk id="22" creationId="{26070840-7C2C-D111-A427-F7FD7AFEB2D3}"/>
          </ac:spMkLst>
        </pc:spChg>
        <pc:spChg chg="del">
          <ac:chgData name="Stephanie Le" userId="7d3a304b-daf9-4cea-8c72-e4d4fbbcdbe5" providerId="ADAL" clId="{3429AF7D-B7B7-4DDA-A11D-8FA9993A636D}" dt="2023-10-02T14:44:52.097" v="3878" actId="478"/>
          <ac:spMkLst>
            <pc:docMk/>
            <pc:sldMk cId="3344310677" sldId="298"/>
            <ac:spMk id="23" creationId="{195DAD95-753D-56A5-579E-E83472C8820E}"/>
          </ac:spMkLst>
        </pc:spChg>
        <pc:spChg chg="del">
          <ac:chgData name="Stephanie Le" userId="7d3a304b-daf9-4cea-8c72-e4d4fbbcdbe5" providerId="ADAL" clId="{3429AF7D-B7B7-4DDA-A11D-8FA9993A636D}" dt="2023-10-02T14:44:52.097" v="3878" actId="478"/>
          <ac:spMkLst>
            <pc:docMk/>
            <pc:sldMk cId="3344310677" sldId="298"/>
            <ac:spMk id="24" creationId="{C7576AA0-86FA-83CE-E6E9-F82833A7D56B}"/>
          </ac:spMkLst>
        </pc:spChg>
        <pc:picChg chg="mod">
          <ac:chgData name="Stephanie Le" userId="7d3a304b-daf9-4cea-8c72-e4d4fbbcdbe5" providerId="ADAL" clId="{3429AF7D-B7B7-4DDA-A11D-8FA9993A636D}" dt="2023-10-02T14:48:28.162" v="3942" actId="1076"/>
          <ac:picMkLst>
            <pc:docMk/>
            <pc:sldMk cId="3344310677" sldId="298"/>
            <ac:picMk id="5" creationId="{6C40C36D-6809-9697-9AD6-3A37295F35F9}"/>
          </ac:picMkLst>
        </pc:picChg>
        <pc:picChg chg="del">
          <ac:chgData name="Stephanie Le" userId="7d3a304b-daf9-4cea-8c72-e4d4fbbcdbe5" providerId="ADAL" clId="{3429AF7D-B7B7-4DDA-A11D-8FA9993A636D}" dt="2023-10-02T14:44:52.097" v="3878" actId="478"/>
          <ac:picMkLst>
            <pc:docMk/>
            <pc:sldMk cId="3344310677" sldId="298"/>
            <ac:picMk id="6" creationId="{E061B002-56CB-1481-E4B2-46AD3CD1F4EE}"/>
          </ac:picMkLst>
        </pc:picChg>
        <pc:picChg chg="del">
          <ac:chgData name="Stephanie Le" userId="7d3a304b-daf9-4cea-8c72-e4d4fbbcdbe5" providerId="ADAL" clId="{3429AF7D-B7B7-4DDA-A11D-8FA9993A636D}" dt="2023-10-02T14:44:52.097" v="3878" actId="478"/>
          <ac:picMkLst>
            <pc:docMk/>
            <pc:sldMk cId="3344310677" sldId="298"/>
            <ac:picMk id="8" creationId="{AA1F8111-EFB2-57B8-E0AD-C98F8FA1A389}"/>
          </ac:picMkLst>
        </pc:picChg>
        <pc:picChg chg="del">
          <ac:chgData name="Stephanie Le" userId="7d3a304b-daf9-4cea-8c72-e4d4fbbcdbe5" providerId="ADAL" clId="{3429AF7D-B7B7-4DDA-A11D-8FA9993A636D}" dt="2023-10-02T14:44:52.097" v="3878" actId="478"/>
          <ac:picMkLst>
            <pc:docMk/>
            <pc:sldMk cId="3344310677" sldId="298"/>
            <ac:picMk id="10" creationId="{3D5C870B-94DD-C26A-1C89-01B51347CD06}"/>
          </ac:picMkLst>
        </pc:picChg>
        <pc:picChg chg="del">
          <ac:chgData name="Stephanie Le" userId="7d3a304b-daf9-4cea-8c72-e4d4fbbcdbe5" providerId="ADAL" clId="{3429AF7D-B7B7-4DDA-A11D-8FA9993A636D}" dt="2023-10-02T14:44:52.888" v="3879" actId="478"/>
          <ac:picMkLst>
            <pc:docMk/>
            <pc:sldMk cId="3344310677" sldId="298"/>
            <ac:picMk id="12" creationId="{33E2830F-FA6A-79A5-1A55-FBA7F28B8720}"/>
          </ac:picMkLst>
        </pc:picChg>
        <pc:picChg chg="del">
          <ac:chgData name="Stephanie Le" userId="7d3a304b-daf9-4cea-8c72-e4d4fbbcdbe5" providerId="ADAL" clId="{3429AF7D-B7B7-4DDA-A11D-8FA9993A636D}" dt="2023-10-02T14:48:04.882" v="3938" actId="478"/>
          <ac:picMkLst>
            <pc:docMk/>
            <pc:sldMk cId="3344310677" sldId="298"/>
            <ac:picMk id="20" creationId="{432F4042-C7FF-3C90-910E-DDB8CBEDE2D3}"/>
          </ac:picMkLst>
        </pc:picChg>
      </pc:sldChg>
      <pc:sldChg chg="modSp mod">
        <pc:chgData name="Stephanie Le" userId="7d3a304b-daf9-4cea-8c72-e4d4fbbcdbe5" providerId="ADAL" clId="{3429AF7D-B7B7-4DDA-A11D-8FA9993A636D}" dt="2023-10-24T16:30:22.792" v="8328" actId="688"/>
        <pc:sldMkLst>
          <pc:docMk/>
          <pc:sldMk cId="962904885" sldId="299"/>
        </pc:sldMkLst>
        <pc:spChg chg="mod">
          <ac:chgData name="Stephanie Le" userId="7d3a304b-daf9-4cea-8c72-e4d4fbbcdbe5" providerId="ADAL" clId="{3429AF7D-B7B7-4DDA-A11D-8FA9993A636D}" dt="2023-10-24T16:30:22.792" v="8328" actId="688"/>
          <ac:spMkLst>
            <pc:docMk/>
            <pc:sldMk cId="962904885" sldId="299"/>
            <ac:spMk id="21" creationId="{C3E77802-5BB9-F3A6-F934-41B9B5D300E1}"/>
          </ac:spMkLst>
        </pc:spChg>
        <pc:cxnChg chg="mod">
          <ac:chgData name="Stephanie Le" userId="7d3a304b-daf9-4cea-8c72-e4d4fbbcdbe5" providerId="ADAL" clId="{3429AF7D-B7B7-4DDA-A11D-8FA9993A636D}" dt="2023-10-24T16:29:57.998" v="8301" actId="14100"/>
          <ac:cxnSpMkLst>
            <pc:docMk/>
            <pc:sldMk cId="962904885" sldId="299"/>
            <ac:cxnSpMk id="8" creationId="{282C9E27-C208-B6F5-7442-BBF4AB3D3C38}"/>
          </ac:cxnSpMkLst>
        </pc:cxnChg>
      </pc:sldChg>
      <pc:sldChg chg="addSp delSp modSp mod ord">
        <pc:chgData name="Stephanie Le" userId="7d3a304b-daf9-4cea-8c72-e4d4fbbcdbe5" providerId="ADAL" clId="{3429AF7D-B7B7-4DDA-A11D-8FA9993A636D}" dt="2023-11-14T16:13:37.433" v="13811"/>
        <pc:sldMkLst>
          <pc:docMk/>
          <pc:sldMk cId="3583506749" sldId="305"/>
        </pc:sldMkLst>
        <pc:spChg chg="add del mod">
          <ac:chgData name="Stephanie Le" userId="7d3a304b-daf9-4cea-8c72-e4d4fbbcdbe5" providerId="ADAL" clId="{3429AF7D-B7B7-4DDA-A11D-8FA9993A636D}" dt="2023-10-03T13:54:28.533" v="5153" actId="478"/>
          <ac:spMkLst>
            <pc:docMk/>
            <pc:sldMk cId="3583506749" sldId="305"/>
            <ac:spMk id="5" creationId="{CED35596-8A05-1007-F76F-53B9D26F5B4B}"/>
          </ac:spMkLst>
        </pc:spChg>
        <pc:spChg chg="del mod">
          <ac:chgData name="Stephanie Le" userId="7d3a304b-daf9-4cea-8c72-e4d4fbbcdbe5" providerId="ADAL" clId="{3429AF7D-B7B7-4DDA-A11D-8FA9993A636D}" dt="2023-10-03T13:54:17.348" v="5146" actId="478"/>
          <ac:spMkLst>
            <pc:docMk/>
            <pc:sldMk cId="3583506749" sldId="305"/>
            <ac:spMk id="18" creationId="{D26A1D5D-1AB5-C83A-63EB-A0A7F231DCA7}"/>
          </ac:spMkLst>
        </pc:spChg>
        <pc:spChg chg="del">
          <ac:chgData name="Stephanie Le" userId="7d3a304b-daf9-4cea-8c72-e4d4fbbcdbe5" providerId="ADAL" clId="{3429AF7D-B7B7-4DDA-A11D-8FA9993A636D}" dt="2023-10-03T13:54:18.742" v="5147" actId="478"/>
          <ac:spMkLst>
            <pc:docMk/>
            <pc:sldMk cId="3583506749" sldId="305"/>
            <ac:spMk id="25" creationId="{6B624FB7-1245-0DFD-EA0C-26899A6584CD}"/>
          </ac:spMkLst>
        </pc:spChg>
        <pc:spChg chg="del">
          <ac:chgData name="Stephanie Le" userId="7d3a304b-daf9-4cea-8c72-e4d4fbbcdbe5" providerId="ADAL" clId="{3429AF7D-B7B7-4DDA-A11D-8FA9993A636D}" dt="2023-10-03T13:54:13.229" v="5143" actId="478"/>
          <ac:spMkLst>
            <pc:docMk/>
            <pc:sldMk cId="3583506749" sldId="305"/>
            <ac:spMk id="26" creationId="{7C71191C-578E-A655-EF9C-03FD857265A1}"/>
          </ac:spMkLst>
        </pc:spChg>
        <pc:picChg chg="del">
          <ac:chgData name="Stephanie Le" userId="7d3a304b-daf9-4cea-8c72-e4d4fbbcdbe5" providerId="ADAL" clId="{3429AF7D-B7B7-4DDA-A11D-8FA9993A636D}" dt="2023-10-03T13:54:12.062" v="5142" actId="478"/>
          <ac:picMkLst>
            <pc:docMk/>
            <pc:sldMk cId="3583506749" sldId="305"/>
            <ac:picMk id="7" creationId="{1550732A-310D-30E4-A7C9-E7EEC0FD34A8}"/>
          </ac:picMkLst>
        </pc:picChg>
        <pc:picChg chg="add mod">
          <ac:chgData name="Stephanie Le" userId="7d3a304b-daf9-4cea-8c72-e4d4fbbcdbe5" providerId="ADAL" clId="{3429AF7D-B7B7-4DDA-A11D-8FA9993A636D}" dt="2023-10-03T14:00:57.501" v="5155" actId="1076"/>
          <ac:picMkLst>
            <pc:docMk/>
            <pc:sldMk cId="3583506749" sldId="305"/>
            <ac:picMk id="7" creationId="{9E46897C-A581-BA98-0EBE-A8708981739D}"/>
          </ac:picMkLst>
        </pc:picChg>
        <pc:picChg chg="del">
          <ac:chgData name="Stephanie Le" userId="7d3a304b-daf9-4cea-8c72-e4d4fbbcdbe5" providerId="ADAL" clId="{3429AF7D-B7B7-4DDA-A11D-8FA9993A636D}" dt="2023-10-03T13:54:15.149" v="5144" actId="478"/>
          <ac:picMkLst>
            <pc:docMk/>
            <pc:sldMk cId="3583506749" sldId="305"/>
            <ac:picMk id="15" creationId="{6AD2C13B-480F-4CEE-08CF-290D6D595CA8}"/>
          </ac:picMkLst>
        </pc:picChg>
        <pc:picChg chg="add mod">
          <ac:chgData name="Stephanie Le" userId="7d3a304b-daf9-4cea-8c72-e4d4fbbcdbe5" providerId="ADAL" clId="{3429AF7D-B7B7-4DDA-A11D-8FA9993A636D}" dt="2023-10-03T14:01:13.326" v="5157" actId="1076"/>
          <ac:picMkLst>
            <pc:docMk/>
            <pc:sldMk cId="3583506749" sldId="305"/>
            <ac:picMk id="15" creationId="{D09A8BA1-CA3A-A227-F19B-82010BF94A4B}"/>
          </ac:picMkLst>
        </pc:picChg>
      </pc:sldChg>
      <pc:sldChg chg="del ord">
        <pc:chgData name="Stephanie Le" userId="7d3a304b-daf9-4cea-8c72-e4d4fbbcdbe5" providerId="ADAL" clId="{3429AF7D-B7B7-4DDA-A11D-8FA9993A636D}" dt="2023-10-02T13:53:16.966" v="326" actId="47"/>
        <pc:sldMkLst>
          <pc:docMk/>
          <pc:sldMk cId="3945840802" sldId="318"/>
        </pc:sldMkLst>
      </pc:sldChg>
      <pc:sldChg chg="addSp delSp modSp mod">
        <pc:chgData name="Stephanie Le" userId="7d3a304b-daf9-4cea-8c72-e4d4fbbcdbe5" providerId="ADAL" clId="{3429AF7D-B7B7-4DDA-A11D-8FA9993A636D}" dt="2023-11-27T20:08:05.681" v="15082" actId="14100"/>
        <pc:sldMkLst>
          <pc:docMk/>
          <pc:sldMk cId="1122722896" sldId="320"/>
        </pc:sldMkLst>
        <pc:spChg chg="add mod ord">
          <ac:chgData name="Stephanie Le" userId="7d3a304b-daf9-4cea-8c72-e4d4fbbcdbe5" providerId="ADAL" clId="{3429AF7D-B7B7-4DDA-A11D-8FA9993A636D}" dt="2023-11-08T21:17:40.324" v="12836" actId="1076"/>
          <ac:spMkLst>
            <pc:docMk/>
            <pc:sldMk cId="1122722896" sldId="320"/>
            <ac:spMk id="3" creationId="{972A1AC5-8489-123E-6886-D39B9100AFEC}"/>
          </ac:spMkLst>
        </pc:spChg>
        <pc:spChg chg="add mod ord">
          <ac:chgData name="Stephanie Le" userId="7d3a304b-daf9-4cea-8c72-e4d4fbbcdbe5" providerId="ADAL" clId="{3429AF7D-B7B7-4DDA-A11D-8FA9993A636D}" dt="2023-11-08T21:17:40.324" v="12836" actId="1076"/>
          <ac:spMkLst>
            <pc:docMk/>
            <pc:sldMk cId="1122722896" sldId="320"/>
            <ac:spMk id="4" creationId="{12FB7C61-6219-260A-E0B3-2543C3DA948A}"/>
          </ac:spMkLst>
        </pc:spChg>
        <pc:spChg chg="add del mod">
          <ac:chgData name="Stephanie Le" userId="7d3a304b-daf9-4cea-8c72-e4d4fbbcdbe5" providerId="ADAL" clId="{3429AF7D-B7B7-4DDA-A11D-8FA9993A636D}" dt="2023-11-08T20:29:40.129" v="12752"/>
          <ac:spMkLst>
            <pc:docMk/>
            <pc:sldMk cId="1122722896" sldId="320"/>
            <ac:spMk id="11" creationId="{90AD4E29-B4A2-5EB4-4BC2-D11D644BC943}"/>
          </ac:spMkLst>
        </pc:spChg>
        <pc:spChg chg="add del mod">
          <ac:chgData name="Stephanie Le" userId="7d3a304b-daf9-4cea-8c72-e4d4fbbcdbe5" providerId="ADAL" clId="{3429AF7D-B7B7-4DDA-A11D-8FA9993A636D}" dt="2023-11-08T20:29:35.867" v="12746" actId="11529"/>
          <ac:spMkLst>
            <pc:docMk/>
            <pc:sldMk cId="1122722896" sldId="320"/>
            <ac:spMk id="16" creationId="{E35F4F71-134B-5681-7738-73D35FB73382}"/>
          </ac:spMkLst>
        </pc:spChg>
        <pc:spChg chg="add mod">
          <ac:chgData name="Stephanie Le" userId="7d3a304b-daf9-4cea-8c72-e4d4fbbcdbe5" providerId="ADAL" clId="{3429AF7D-B7B7-4DDA-A11D-8FA9993A636D}" dt="2023-11-08T21:17:40.324" v="12836" actId="1076"/>
          <ac:spMkLst>
            <pc:docMk/>
            <pc:sldMk cId="1122722896" sldId="320"/>
            <ac:spMk id="19" creationId="{E4887331-C3CE-5F09-4441-30C200E752BA}"/>
          </ac:spMkLst>
        </pc:spChg>
        <pc:spChg chg="add mod">
          <ac:chgData name="Stephanie Le" userId="7d3a304b-daf9-4cea-8c72-e4d4fbbcdbe5" providerId="ADAL" clId="{3429AF7D-B7B7-4DDA-A11D-8FA9993A636D}" dt="2023-11-08T21:17:40.324" v="12836" actId="1076"/>
          <ac:spMkLst>
            <pc:docMk/>
            <pc:sldMk cId="1122722896" sldId="320"/>
            <ac:spMk id="26" creationId="{1C87F052-B491-CAD9-D2F1-C60C6F3DF768}"/>
          </ac:spMkLst>
        </pc:spChg>
        <pc:spChg chg="mod">
          <ac:chgData name="Stephanie Le" userId="7d3a304b-daf9-4cea-8c72-e4d4fbbcdbe5" providerId="ADAL" clId="{3429AF7D-B7B7-4DDA-A11D-8FA9993A636D}" dt="2023-10-03T13:52:32.124" v="5132" actId="20577"/>
          <ac:spMkLst>
            <pc:docMk/>
            <pc:sldMk cId="1122722896" sldId="320"/>
            <ac:spMk id="29" creationId="{4F27AB9E-DCDA-1673-B622-8607F520318E}"/>
          </ac:spMkLst>
        </pc:spChg>
        <pc:spChg chg="add del mod">
          <ac:chgData name="Stephanie Le" userId="7d3a304b-daf9-4cea-8c72-e4d4fbbcdbe5" providerId="ADAL" clId="{3429AF7D-B7B7-4DDA-A11D-8FA9993A636D}" dt="2023-11-08T21:17:19.446" v="12829" actId="478"/>
          <ac:spMkLst>
            <pc:docMk/>
            <pc:sldMk cId="1122722896" sldId="320"/>
            <ac:spMk id="42" creationId="{89C206C9-2100-4E1F-0E39-BEBDFB65A9FF}"/>
          </ac:spMkLst>
        </pc:spChg>
        <pc:spChg chg="add del mod">
          <ac:chgData name="Stephanie Le" userId="7d3a304b-daf9-4cea-8c72-e4d4fbbcdbe5" providerId="ADAL" clId="{3429AF7D-B7B7-4DDA-A11D-8FA9993A636D}" dt="2023-11-08T21:17:26.070" v="12833" actId="478"/>
          <ac:spMkLst>
            <pc:docMk/>
            <pc:sldMk cId="1122722896" sldId="320"/>
            <ac:spMk id="43" creationId="{B4C9260E-7265-5530-49EA-457AC5947326}"/>
          </ac:spMkLst>
        </pc:spChg>
        <pc:spChg chg="add del mod">
          <ac:chgData name="Stephanie Le" userId="7d3a304b-daf9-4cea-8c72-e4d4fbbcdbe5" providerId="ADAL" clId="{3429AF7D-B7B7-4DDA-A11D-8FA9993A636D}" dt="2023-11-08T21:17:27.845" v="12834" actId="478"/>
          <ac:spMkLst>
            <pc:docMk/>
            <pc:sldMk cId="1122722896" sldId="320"/>
            <ac:spMk id="44" creationId="{A80622F5-6C42-5872-9FF5-9EEB8D97ADA0}"/>
          </ac:spMkLst>
        </pc:spChg>
        <pc:spChg chg="add del mod">
          <ac:chgData name="Stephanie Le" userId="7d3a304b-daf9-4cea-8c72-e4d4fbbcdbe5" providerId="ADAL" clId="{3429AF7D-B7B7-4DDA-A11D-8FA9993A636D}" dt="2023-11-08T21:17:31.213" v="12835" actId="478"/>
          <ac:spMkLst>
            <pc:docMk/>
            <pc:sldMk cId="1122722896" sldId="320"/>
            <ac:spMk id="45" creationId="{195B12C8-7728-1DD2-04E2-4AE6EFFFD9C9}"/>
          </ac:spMkLst>
        </pc:spChg>
        <pc:spChg chg="add del mod">
          <ac:chgData name="Stephanie Le" userId="7d3a304b-daf9-4cea-8c72-e4d4fbbcdbe5" providerId="ADAL" clId="{3429AF7D-B7B7-4DDA-A11D-8FA9993A636D}" dt="2023-11-08T21:17:23.878" v="12832" actId="478"/>
          <ac:spMkLst>
            <pc:docMk/>
            <pc:sldMk cId="1122722896" sldId="320"/>
            <ac:spMk id="46" creationId="{16B89698-151D-0C68-0EEA-374AE4D0EBFB}"/>
          </ac:spMkLst>
        </pc:spChg>
        <pc:spChg chg="add del mod">
          <ac:chgData name="Stephanie Le" userId="7d3a304b-daf9-4cea-8c72-e4d4fbbcdbe5" providerId="ADAL" clId="{3429AF7D-B7B7-4DDA-A11D-8FA9993A636D}" dt="2023-11-08T21:17:17.263" v="12827" actId="478"/>
          <ac:spMkLst>
            <pc:docMk/>
            <pc:sldMk cId="1122722896" sldId="320"/>
            <ac:spMk id="47" creationId="{02C8BC39-F3E9-7771-2152-2CD64C977665}"/>
          </ac:spMkLst>
        </pc:spChg>
        <pc:spChg chg="add mod">
          <ac:chgData name="Stephanie Le" userId="7d3a304b-daf9-4cea-8c72-e4d4fbbcdbe5" providerId="ADAL" clId="{3429AF7D-B7B7-4DDA-A11D-8FA9993A636D}" dt="2023-11-27T20:08:05.681" v="15082" actId="14100"/>
          <ac:spMkLst>
            <pc:docMk/>
            <pc:sldMk cId="1122722896" sldId="320"/>
            <ac:spMk id="50" creationId="{B71A2CA6-171C-A600-0327-CC397D4B9AAF}"/>
          </ac:spMkLst>
        </pc:spChg>
        <pc:spChg chg="add mod">
          <ac:chgData name="Stephanie Le" userId="7d3a304b-daf9-4cea-8c72-e4d4fbbcdbe5" providerId="ADAL" clId="{3429AF7D-B7B7-4DDA-A11D-8FA9993A636D}" dt="2023-11-08T21:20:52.780" v="12937" actId="14100"/>
          <ac:spMkLst>
            <pc:docMk/>
            <pc:sldMk cId="1122722896" sldId="320"/>
            <ac:spMk id="53" creationId="{FA34C80E-F855-416A-C039-C145C29C152E}"/>
          </ac:spMkLst>
        </pc:spChg>
        <pc:spChg chg="add del mod">
          <ac:chgData name="Stephanie Le" userId="7d3a304b-daf9-4cea-8c72-e4d4fbbcdbe5" providerId="ADAL" clId="{3429AF7D-B7B7-4DDA-A11D-8FA9993A636D}" dt="2023-11-08T21:18:33.479" v="12851" actId="478"/>
          <ac:spMkLst>
            <pc:docMk/>
            <pc:sldMk cId="1122722896" sldId="320"/>
            <ac:spMk id="54" creationId="{CD4C8BC2-FB7C-1FF3-3767-4044C90B1D25}"/>
          </ac:spMkLst>
        </pc:spChg>
        <pc:spChg chg="add del mod">
          <ac:chgData name="Stephanie Le" userId="7d3a304b-daf9-4cea-8c72-e4d4fbbcdbe5" providerId="ADAL" clId="{3429AF7D-B7B7-4DDA-A11D-8FA9993A636D}" dt="2023-11-08T21:18:34.568" v="12852" actId="478"/>
          <ac:spMkLst>
            <pc:docMk/>
            <pc:sldMk cId="1122722896" sldId="320"/>
            <ac:spMk id="55" creationId="{34FD426B-2D5E-24F3-DA5C-B964CF6E4885}"/>
          </ac:spMkLst>
        </pc:spChg>
        <pc:spChg chg="add del mod">
          <ac:chgData name="Stephanie Le" userId="7d3a304b-daf9-4cea-8c72-e4d4fbbcdbe5" providerId="ADAL" clId="{3429AF7D-B7B7-4DDA-A11D-8FA9993A636D}" dt="2023-11-08T21:18:30.720" v="12848" actId="478"/>
          <ac:spMkLst>
            <pc:docMk/>
            <pc:sldMk cId="1122722896" sldId="320"/>
            <ac:spMk id="56" creationId="{A3CB6196-EEB0-70DB-B016-0E3045094AE1}"/>
          </ac:spMkLst>
        </pc:spChg>
        <pc:spChg chg="add del mod">
          <ac:chgData name="Stephanie Le" userId="7d3a304b-daf9-4cea-8c72-e4d4fbbcdbe5" providerId="ADAL" clId="{3429AF7D-B7B7-4DDA-A11D-8FA9993A636D}" dt="2023-11-08T21:18:31.984" v="12849" actId="478"/>
          <ac:spMkLst>
            <pc:docMk/>
            <pc:sldMk cId="1122722896" sldId="320"/>
            <ac:spMk id="57" creationId="{C39A89A9-74CF-B4ED-1F47-37774AE74705}"/>
          </ac:spMkLst>
        </pc:spChg>
        <pc:spChg chg="add mod">
          <ac:chgData name="Stephanie Le" userId="7d3a304b-daf9-4cea-8c72-e4d4fbbcdbe5" providerId="ADAL" clId="{3429AF7D-B7B7-4DDA-A11D-8FA9993A636D}" dt="2023-11-08T21:20:48.420" v="12936" actId="14100"/>
          <ac:spMkLst>
            <pc:docMk/>
            <pc:sldMk cId="1122722896" sldId="320"/>
            <ac:spMk id="58" creationId="{22CE05AE-3B9C-867A-5D72-92AA97387D1C}"/>
          </ac:spMkLst>
        </pc:spChg>
        <pc:spChg chg="add del mod">
          <ac:chgData name="Stephanie Le" userId="7d3a304b-daf9-4cea-8c72-e4d4fbbcdbe5" providerId="ADAL" clId="{3429AF7D-B7B7-4DDA-A11D-8FA9993A636D}" dt="2023-11-08T21:18:16.417" v="12844" actId="478"/>
          <ac:spMkLst>
            <pc:docMk/>
            <pc:sldMk cId="1122722896" sldId="320"/>
            <ac:spMk id="61" creationId="{5EBC92A4-4414-877E-F767-2EA284B190EC}"/>
          </ac:spMkLst>
        </pc:spChg>
        <pc:picChg chg="del mod">
          <ac:chgData name="Stephanie Le" userId="7d3a304b-daf9-4cea-8c72-e4d4fbbcdbe5" providerId="ADAL" clId="{3429AF7D-B7B7-4DDA-A11D-8FA9993A636D}" dt="2023-11-08T19:59:30.587" v="12509" actId="478"/>
          <ac:picMkLst>
            <pc:docMk/>
            <pc:sldMk cId="1122722896" sldId="320"/>
            <ac:picMk id="5" creationId="{68A5BF06-8482-A193-FF7B-30AA4862D500}"/>
          </ac:picMkLst>
        </pc:picChg>
        <pc:picChg chg="add del mod">
          <ac:chgData name="Stephanie Le" userId="7d3a304b-daf9-4cea-8c72-e4d4fbbcdbe5" providerId="ADAL" clId="{3429AF7D-B7B7-4DDA-A11D-8FA9993A636D}" dt="2023-11-08T20:28:04.188" v="12728" actId="478"/>
          <ac:picMkLst>
            <pc:docMk/>
            <pc:sldMk cId="1122722896" sldId="320"/>
            <ac:picMk id="7" creationId="{CAEEA67C-D1F6-3335-B01B-2306AC6E200D}"/>
          </ac:picMkLst>
        </pc:picChg>
        <pc:picChg chg="add del mod">
          <ac:chgData name="Stephanie Le" userId="7d3a304b-daf9-4cea-8c72-e4d4fbbcdbe5" providerId="ADAL" clId="{3429AF7D-B7B7-4DDA-A11D-8FA9993A636D}" dt="2023-11-08T20:29:40.129" v="12752"/>
          <ac:picMkLst>
            <pc:docMk/>
            <pc:sldMk cId="1122722896" sldId="320"/>
            <ac:picMk id="8" creationId="{AAC82B19-0D6D-E50A-B4A1-E8A581C0729F}"/>
          </ac:picMkLst>
        </pc:picChg>
        <pc:picChg chg="add del mod">
          <ac:chgData name="Stephanie Le" userId="7d3a304b-daf9-4cea-8c72-e4d4fbbcdbe5" providerId="ADAL" clId="{3429AF7D-B7B7-4DDA-A11D-8FA9993A636D}" dt="2023-11-08T20:29:40.129" v="12752"/>
          <ac:picMkLst>
            <pc:docMk/>
            <pc:sldMk cId="1122722896" sldId="320"/>
            <ac:picMk id="9" creationId="{BB0F2172-B234-5E13-6C22-CFC413E63B35}"/>
          </ac:picMkLst>
        </pc:picChg>
        <pc:picChg chg="add mod">
          <ac:chgData name="Stephanie Le" userId="7d3a304b-daf9-4cea-8c72-e4d4fbbcdbe5" providerId="ADAL" clId="{3429AF7D-B7B7-4DDA-A11D-8FA9993A636D}" dt="2023-11-08T21:17:40.324" v="12836" actId="1076"/>
          <ac:picMkLst>
            <pc:docMk/>
            <pc:sldMk cId="1122722896" sldId="320"/>
            <ac:picMk id="18" creationId="{8AEAD533-25C0-2165-BDA6-41A8054C6CB0}"/>
          </ac:picMkLst>
        </pc:picChg>
        <pc:picChg chg="mod">
          <ac:chgData name="Stephanie Le" userId="7d3a304b-daf9-4cea-8c72-e4d4fbbcdbe5" providerId="ADAL" clId="{3429AF7D-B7B7-4DDA-A11D-8FA9993A636D}" dt="2023-11-08T21:17:42.828" v="12837" actId="1076"/>
          <ac:picMkLst>
            <pc:docMk/>
            <pc:sldMk cId="1122722896" sldId="320"/>
            <ac:picMk id="30" creationId="{F853263D-3771-534C-C710-2CA415C4329E}"/>
          </ac:picMkLst>
        </pc:picChg>
        <pc:picChg chg="add del mod">
          <ac:chgData name="Stephanie Le" userId="7d3a304b-daf9-4cea-8c72-e4d4fbbcdbe5" providerId="ADAL" clId="{3429AF7D-B7B7-4DDA-A11D-8FA9993A636D}" dt="2023-11-08T21:17:18.422" v="12828" actId="478"/>
          <ac:picMkLst>
            <pc:docMk/>
            <pc:sldMk cId="1122722896" sldId="320"/>
            <ac:picMk id="40" creationId="{0B3D820C-AB29-91E3-DA2A-2238E1CF54F9}"/>
          </ac:picMkLst>
        </pc:picChg>
        <pc:picChg chg="add del mod">
          <ac:chgData name="Stephanie Le" userId="7d3a304b-daf9-4cea-8c72-e4d4fbbcdbe5" providerId="ADAL" clId="{3429AF7D-B7B7-4DDA-A11D-8FA9993A636D}" dt="2023-11-08T21:17:15.485" v="12826" actId="478"/>
          <ac:picMkLst>
            <pc:docMk/>
            <pc:sldMk cId="1122722896" sldId="320"/>
            <ac:picMk id="41" creationId="{CB977961-2063-E602-A889-2CC0BE202F0E}"/>
          </ac:picMkLst>
        </pc:picChg>
        <pc:picChg chg="add mod">
          <ac:chgData name="Stephanie Le" userId="7d3a304b-daf9-4cea-8c72-e4d4fbbcdbe5" providerId="ADAL" clId="{3429AF7D-B7B7-4DDA-A11D-8FA9993A636D}" dt="2023-11-08T21:18:38.807" v="12854" actId="1076"/>
          <ac:picMkLst>
            <pc:docMk/>
            <pc:sldMk cId="1122722896" sldId="320"/>
            <ac:picMk id="51" creationId="{9BE7AA26-2223-7CDD-8EDF-4B36F488B5C5}"/>
          </ac:picMkLst>
        </pc:picChg>
        <pc:picChg chg="add del mod">
          <ac:chgData name="Stephanie Le" userId="7d3a304b-daf9-4cea-8c72-e4d4fbbcdbe5" providerId="ADAL" clId="{3429AF7D-B7B7-4DDA-A11D-8FA9993A636D}" dt="2023-11-08T21:19:06.029" v="12860" actId="478"/>
          <ac:picMkLst>
            <pc:docMk/>
            <pc:sldMk cId="1122722896" sldId="320"/>
            <ac:picMk id="52" creationId="{025C98DF-C08B-22D3-48DE-A2E20EDA5B97}"/>
          </ac:picMkLst>
        </pc:picChg>
        <pc:cxnChg chg="add del mod">
          <ac:chgData name="Stephanie Le" userId="7d3a304b-daf9-4cea-8c72-e4d4fbbcdbe5" providerId="ADAL" clId="{3429AF7D-B7B7-4DDA-A11D-8FA9993A636D}" dt="2023-11-08T20:29:40.129" v="12752"/>
          <ac:cxnSpMkLst>
            <pc:docMk/>
            <pc:sldMk cId="1122722896" sldId="320"/>
            <ac:cxnSpMk id="10" creationId="{A99EA493-A6C5-BEE2-9698-3C87BA3F6E37}"/>
          </ac:cxnSpMkLst>
        </pc:cxnChg>
        <pc:cxnChg chg="add del mod">
          <ac:chgData name="Stephanie Le" userId="7d3a304b-daf9-4cea-8c72-e4d4fbbcdbe5" providerId="ADAL" clId="{3429AF7D-B7B7-4DDA-A11D-8FA9993A636D}" dt="2023-11-08T20:29:40.129" v="12752"/>
          <ac:cxnSpMkLst>
            <pc:docMk/>
            <pc:sldMk cId="1122722896" sldId="320"/>
            <ac:cxnSpMk id="12" creationId="{B0FE81BD-0A56-C22E-54C0-8B07CF991BDA}"/>
          </ac:cxnSpMkLst>
        </pc:cxnChg>
        <pc:cxnChg chg="add del mod">
          <ac:chgData name="Stephanie Le" userId="7d3a304b-daf9-4cea-8c72-e4d4fbbcdbe5" providerId="ADAL" clId="{3429AF7D-B7B7-4DDA-A11D-8FA9993A636D}" dt="2023-11-08T20:29:40.129" v="12752"/>
          <ac:cxnSpMkLst>
            <pc:docMk/>
            <pc:sldMk cId="1122722896" sldId="320"/>
            <ac:cxnSpMk id="13" creationId="{A4E876AF-4379-3131-432B-4C76CF7DF947}"/>
          </ac:cxnSpMkLst>
        </pc:cxnChg>
        <pc:cxnChg chg="add del mod">
          <ac:chgData name="Stephanie Le" userId="7d3a304b-daf9-4cea-8c72-e4d4fbbcdbe5" providerId="ADAL" clId="{3429AF7D-B7B7-4DDA-A11D-8FA9993A636D}" dt="2023-11-08T20:29:40.129" v="12752"/>
          <ac:cxnSpMkLst>
            <pc:docMk/>
            <pc:sldMk cId="1122722896" sldId="320"/>
            <ac:cxnSpMk id="14" creationId="{41E41CB3-65D1-CD1C-F248-88E9DEC8ECD9}"/>
          </ac:cxnSpMkLst>
        </pc:cxnChg>
        <pc:cxnChg chg="add del mod">
          <ac:chgData name="Stephanie Le" userId="7d3a304b-daf9-4cea-8c72-e4d4fbbcdbe5" providerId="ADAL" clId="{3429AF7D-B7B7-4DDA-A11D-8FA9993A636D}" dt="2023-11-08T20:29:40.129" v="12752"/>
          <ac:cxnSpMkLst>
            <pc:docMk/>
            <pc:sldMk cId="1122722896" sldId="320"/>
            <ac:cxnSpMk id="15" creationId="{F7F6A9D4-31EB-677A-5656-16A3C87EB799}"/>
          </ac:cxnSpMkLst>
        </pc:cxnChg>
        <pc:cxnChg chg="add mod">
          <ac:chgData name="Stephanie Le" userId="7d3a304b-daf9-4cea-8c72-e4d4fbbcdbe5" providerId="ADAL" clId="{3429AF7D-B7B7-4DDA-A11D-8FA9993A636D}" dt="2023-11-08T21:17:40.324" v="12836" actId="1076"/>
          <ac:cxnSpMkLst>
            <pc:docMk/>
            <pc:sldMk cId="1122722896" sldId="320"/>
            <ac:cxnSpMk id="21" creationId="{6B573595-BB1B-AF16-B10E-03DC612A6AC1}"/>
          </ac:cxnSpMkLst>
        </pc:cxnChg>
        <pc:cxnChg chg="add mod">
          <ac:chgData name="Stephanie Le" userId="7d3a304b-daf9-4cea-8c72-e4d4fbbcdbe5" providerId="ADAL" clId="{3429AF7D-B7B7-4DDA-A11D-8FA9993A636D}" dt="2023-11-08T21:17:40.324" v="12836" actId="1076"/>
          <ac:cxnSpMkLst>
            <pc:docMk/>
            <pc:sldMk cId="1122722896" sldId="320"/>
            <ac:cxnSpMk id="24" creationId="{6DE07B65-1CBB-8B6E-CF35-7C60E068FF23}"/>
          </ac:cxnSpMkLst>
        </pc:cxnChg>
        <pc:cxnChg chg="add mod">
          <ac:chgData name="Stephanie Le" userId="7d3a304b-daf9-4cea-8c72-e4d4fbbcdbe5" providerId="ADAL" clId="{3429AF7D-B7B7-4DDA-A11D-8FA9993A636D}" dt="2023-11-08T21:17:40.324" v="12836" actId="1076"/>
          <ac:cxnSpMkLst>
            <pc:docMk/>
            <pc:sldMk cId="1122722896" sldId="320"/>
            <ac:cxnSpMk id="28" creationId="{B0BC29A2-FECE-4311-AE55-3A698C37BBC4}"/>
          </ac:cxnSpMkLst>
        </pc:cxnChg>
        <pc:cxnChg chg="add del mod">
          <ac:chgData name="Stephanie Le" userId="7d3a304b-daf9-4cea-8c72-e4d4fbbcdbe5" providerId="ADAL" clId="{3429AF7D-B7B7-4DDA-A11D-8FA9993A636D}" dt="2023-11-08T21:17:21.823" v="12831" actId="478"/>
          <ac:cxnSpMkLst>
            <pc:docMk/>
            <pc:sldMk cId="1122722896" sldId="320"/>
            <ac:cxnSpMk id="48" creationId="{9573721B-8336-C3DA-E456-979FCF6A2A7D}"/>
          </ac:cxnSpMkLst>
        </pc:cxnChg>
        <pc:cxnChg chg="add del mod">
          <ac:chgData name="Stephanie Le" userId="7d3a304b-daf9-4cea-8c72-e4d4fbbcdbe5" providerId="ADAL" clId="{3429AF7D-B7B7-4DDA-A11D-8FA9993A636D}" dt="2023-11-08T21:17:20.886" v="12830" actId="478"/>
          <ac:cxnSpMkLst>
            <pc:docMk/>
            <pc:sldMk cId="1122722896" sldId="320"/>
            <ac:cxnSpMk id="49" creationId="{884418D1-3762-3F3A-0807-6A8463EF2D6D}"/>
          </ac:cxnSpMkLst>
        </pc:cxnChg>
        <pc:cxnChg chg="add del mod">
          <ac:chgData name="Stephanie Le" userId="7d3a304b-daf9-4cea-8c72-e4d4fbbcdbe5" providerId="ADAL" clId="{3429AF7D-B7B7-4DDA-A11D-8FA9993A636D}" dt="2023-11-08T21:18:00.667" v="12842" actId="478"/>
          <ac:cxnSpMkLst>
            <pc:docMk/>
            <pc:sldMk cId="1122722896" sldId="320"/>
            <ac:cxnSpMk id="59" creationId="{7C9FDF0A-1EC9-629B-5D5C-EA1911508374}"/>
          </ac:cxnSpMkLst>
        </pc:cxnChg>
        <pc:cxnChg chg="add del mod">
          <ac:chgData name="Stephanie Le" userId="7d3a304b-daf9-4cea-8c72-e4d4fbbcdbe5" providerId="ADAL" clId="{3429AF7D-B7B7-4DDA-A11D-8FA9993A636D}" dt="2023-11-08T21:18:01.499" v="12843" actId="478"/>
          <ac:cxnSpMkLst>
            <pc:docMk/>
            <pc:sldMk cId="1122722896" sldId="320"/>
            <ac:cxnSpMk id="60" creationId="{E95AEA23-9794-490D-ED32-082B3264214A}"/>
          </ac:cxnSpMkLst>
        </pc:cxnChg>
        <pc:cxnChg chg="add mod">
          <ac:chgData name="Stephanie Le" userId="7d3a304b-daf9-4cea-8c72-e4d4fbbcdbe5" providerId="ADAL" clId="{3429AF7D-B7B7-4DDA-A11D-8FA9993A636D}" dt="2023-11-08T21:20:52.780" v="12937" actId="14100"/>
          <ac:cxnSpMkLst>
            <pc:docMk/>
            <pc:sldMk cId="1122722896" sldId="320"/>
            <ac:cxnSpMk id="63" creationId="{C0AE794B-99AB-6780-AED0-BF083AE329D3}"/>
          </ac:cxnSpMkLst>
        </pc:cxnChg>
        <pc:cxnChg chg="add mod">
          <ac:chgData name="Stephanie Le" userId="7d3a304b-daf9-4cea-8c72-e4d4fbbcdbe5" providerId="ADAL" clId="{3429AF7D-B7B7-4DDA-A11D-8FA9993A636D}" dt="2023-11-08T21:20:52.780" v="12937" actId="14100"/>
          <ac:cxnSpMkLst>
            <pc:docMk/>
            <pc:sldMk cId="1122722896" sldId="320"/>
            <ac:cxnSpMk id="65" creationId="{F2084E57-980E-22E7-6CB1-91B5DD5C5A9E}"/>
          </ac:cxnSpMkLst>
        </pc:cxnChg>
      </pc:sldChg>
      <pc:sldChg chg="addSp modSp mod ord">
        <pc:chgData name="Stephanie Le" userId="7d3a304b-daf9-4cea-8c72-e4d4fbbcdbe5" providerId="ADAL" clId="{3429AF7D-B7B7-4DDA-A11D-8FA9993A636D}" dt="2023-10-09T15:56:37.366" v="6320" actId="20577"/>
        <pc:sldMkLst>
          <pc:docMk/>
          <pc:sldMk cId="556302776" sldId="323"/>
        </pc:sldMkLst>
        <pc:spChg chg="add mod">
          <ac:chgData name="Stephanie Le" userId="7d3a304b-daf9-4cea-8c72-e4d4fbbcdbe5" providerId="ADAL" clId="{3429AF7D-B7B7-4DDA-A11D-8FA9993A636D}" dt="2023-10-09T15:56:37.366" v="6320" actId="20577"/>
          <ac:spMkLst>
            <pc:docMk/>
            <pc:sldMk cId="556302776" sldId="323"/>
            <ac:spMk id="10" creationId="{23F6E222-F69B-2DCB-EFAB-EE65443D0F39}"/>
          </ac:spMkLst>
        </pc:spChg>
      </pc:sldChg>
      <pc:sldChg chg="addSp delSp modSp mod ord">
        <pc:chgData name="Stephanie Le" userId="7d3a304b-daf9-4cea-8c72-e4d4fbbcdbe5" providerId="ADAL" clId="{3429AF7D-B7B7-4DDA-A11D-8FA9993A636D}" dt="2023-10-20T16:48:43.956" v="7528" actId="14100"/>
        <pc:sldMkLst>
          <pc:docMk/>
          <pc:sldMk cId="704981028" sldId="324"/>
        </pc:sldMkLst>
        <pc:picChg chg="add mod">
          <ac:chgData name="Stephanie Le" userId="7d3a304b-daf9-4cea-8c72-e4d4fbbcdbe5" providerId="ADAL" clId="{3429AF7D-B7B7-4DDA-A11D-8FA9993A636D}" dt="2023-10-20T16:48:37.750" v="7526" actId="14100"/>
          <ac:picMkLst>
            <pc:docMk/>
            <pc:sldMk cId="704981028" sldId="324"/>
            <ac:picMk id="12" creationId="{9B8F9A57-FCE3-7D62-B093-86E16E89597C}"/>
          </ac:picMkLst>
        </pc:picChg>
        <pc:picChg chg="mod">
          <ac:chgData name="Stephanie Le" userId="7d3a304b-daf9-4cea-8c72-e4d4fbbcdbe5" providerId="ADAL" clId="{3429AF7D-B7B7-4DDA-A11D-8FA9993A636D}" dt="2023-10-20T16:48:43.956" v="7528" actId="14100"/>
          <ac:picMkLst>
            <pc:docMk/>
            <pc:sldMk cId="704981028" sldId="324"/>
            <ac:picMk id="17" creationId="{7E8B12BE-31C7-90A5-093D-BA7673BE6EEE}"/>
          </ac:picMkLst>
        </pc:picChg>
        <pc:picChg chg="del mod">
          <ac:chgData name="Stephanie Le" userId="7d3a304b-daf9-4cea-8c72-e4d4fbbcdbe5" providerId="ADAL" clId="{3429AF7D-B7B7-4DDA-A11D-8FA9993A636D}" dt="2023-10-20T16:48:11.079" v="7519" actId="478"/>
          <ac:picMkLst>
            <pc:docMk/>
            <pc:sldMk cId="704981028" sldId="324"/>
            <ac:picMk id="21" creationId="{9B76BD4A-3314-9437-4DF2-D9A540C53D55}"/>
          </ac:picMkLst>
        </pc:picChg>
      </pc:sldChg>
      <pc:sldChg chg="modSp mod ord">
        <pc:chgData name="Stephanie Le" userId="7d3a304b-daf9-4cea-8c72-e4d4fbbcdbe5" providerId="ADAL" clId="{3429AF7D-B7B7-4DDA-A11D-8FA9993A636D}" dt="2023-10-09T16:01:30.092" v="6321" actId="1076"/>
        <pc:sldMkLst>
          <pc:docMk/>
          <pc:sldMk cId="3378442492" sldId="325"/>
        </pc:sldMkLst>
        <pc:spChg chg="mod">
          <ac:chgData name="Stephanie Le" userId="7d3a304b-daf9-4cea-8c72-e4d4fbbcdbe5" providerId="ADAL" clId="{3429AF7D-B7B7-4DDA-A11D-8FA9993A636D}" dt="2023-10-09T16:01:30.092" v="6321" actId="1076"/>
          <ac:spMkLst>
            <pc:docMk/>
            <pc:sldMk cId="3378442492" sldId="325"/>
            <ac:spMk id="18" creationId="{D57718B7-0523-3D04-51EF-6F4D46BD47D2}"/>
          </ac:spMkLst>
        </pc:spChg>
      </pc:sldChg>
      <pc:sldChg chg="addSp modSp">
        <pc:chgData name="Stephanie Le" userId="7d3a304b-daf9-4cea-8c72-e4d4fbbcdbe5" providerId="ADAL" clId="{3429AF7D-B7B7-4DDA-A11D-8FA9993A636D}" dt="2023-10-03T13:18:56.528" v="4762"/>
        <pc:sldMkLst>
          <pc:docMk/>
          <pc:sldMk cId="3995621768" sldId="328"/>
        </pc:sldMkLst>
        <pc:spChg chg="add mod">
          <ac:chgData name="Stephanie Le" userId="7d3a304b-daf9-4cea-8c72-e4d4fbbcdbe5" providerId="ADAL" clId="{3429AF7D-B7B7-4DDA-A11D-8FA9993A636D}" dt="2023-10-03T13:18:56.528" v="4762"/>
          <ac:spMkLst>
            <pc:docMk/>
            <pc:sldMk cId="3995621768" sldId="328"/>
            <ac:spMk id="4" creationId="{7986402E-1280-1E88-8933-3DAF39C589E2}"/>
          </ac:spMkLst>
        </pc:spChg>
      </pc:sldChg>
      <pc:sldChg chg="addSp modSp mod modAnim">
        <pc:chgData name="Stephanie Le" userId="7d3a304b-daf9-4cea-8c72-e4d4fbbcdbe5" providerId="ADAL" clId="{3429AF7D-B7B7-4DDA-A11D-8FA9993A636D}" dt="2023-12-14T19:05:43.119" v="16288" actId="207"/>
        <pc:sldMkLst>
          <pc:docMk/>
          <pc:sldMk cId="1695293334" sldId="329"/>
        </pc:sldMkLst>
        <pc:spChg chg="add mod">
          <ac:chgData name="Stephanie Le" userId="7d3a304b-daf9-4cea-8c72-e4d4fbbcdbe5" providerId="ADAL" clId="{3429AF7D-B7B7-4DDA-A11D-8FA9993A636D}" dt="2023-12-14T19:05:43.119" v="16288" actId="207"/>
          <ac:spMkLst>
            <pc:docMk/>
            <pc:sldMk cId="1695293334" sldId="329"/>
            <ac:spMk id="3" creationId="{773199E9-B6FF-F2A8-12EF-690B554B09E5}"/>
          </ac:spMkLst>
        </pc:spChg>
        <pc:spChg chg="add mod">
          <ac:chgData name="Stephanie Le" userId="7d3a304b-daf9-4cea-8c72-e4d4fbbcdbe5" providerId="ADAL" clId="{3429AF7D-B7B7-4DDA-A11D-8FA9993A636D}" dt="2023-10-02T13:51:37.090" v="297" actId="20577"/>
          <ac:spMkLst>
            <pc:docMk/>
            <pc:sldMk cId="1695293334" sldId="329"/>
            <ac:spMk id="9" creationId="{74FDC2D0-E566-1F51-4806-09528DB70B64}"/>
          </ac:spMkLst>
        </pc:spChg>
        <pc:spChg chg="add mod">
          <ac:chgData name="Stephanie Le" userId="7d3a304b-daf9-4cea-8c72-e4d4fbbcdbe5" providerId="ADAL" clId="{3429AF7D-B7B7-4DDA-A11D-8FA9993A636D}" dt="2023-10-09T15:43:01.133" v="6234"/>
          <ac:spMkLst>
            <pc:docMk/>
            <pc:sldMk cId="1695293334" sldId="329"/>
            <ac:spMk id="12" creationId="{6A18D065-2A95-3013-0B88-13983AD77938}"/>
          </ac:spMkLst>
        </pc:spChg>
      </pc:sldChg>
      <pc:sldChg chg="addSp delSp modSp mod">
        <pc:chgData name="Stephanie Le" userId="7d3a304b-daf9-4cea-8c72-e4d4fbbcdbe5" providerId="ADAL" clId="{3429AF7D-B7B7-4DDA-A11D-8FA9993A636D}" dt="2023-11-08T20:03:47.694" v="12572" actId="171"/>
        <pc:sldMkLst>
          <pc:docMk/>
          <pc:sldMk cId="3004921515" sldId="333"/>
        </pc:sldMkLst>
        <pc:spChg chg="add mod">
          <ac:chgData name="Stephanie Le" userId="7d3a304b-daf9-4cea-8c72-e4d4fbbcdbe5" providerId="ADAL" clId="{3429AF7D-B7B7-4DDA-A11D-8FA9993A636D}" dt="2023-10-03T13:18:01.804" v="4688" actId="20577"/>
          <ac:spMkLst>
            <pc:docMk/>
            <pc:sldMk cId="3004921515" sldId="333"/>
            <ac:spMk id="10" creationId="{9CD7AC5F-DCFF-44D2-D1B5-D1B7B61D6E53}"/>
          </ac:spMkLst>
        </pc:spChg>
        <pc:picChg chg="del">
          <ac:chgData name="Stephanie Le" userId="7d3a304b-daf9-4cea-8c72-e4d4fbbcdbe5" providerId="ADAL" clId="{3429AF7D-B7B7-4DDA-A11D-8FA9993A636D}" dt="2023-11-08T20:03:33.303" v="12558" actId="478"/>
          <ac:picMkLst>
            <pc:docMk/>
            <pc:sldMk cId="3004921515" sldId="333"/>
            <ac:picMk id="5" creationId="{2619C797-0AC2-E00C-C96A-2B631F2FB67D}"/>
          </ac:picMkLst>
        </pc:picChg>
        <pc:picChg chg="add mod ord">
          <ac:chgData name="Stephanie Le" userId="7d3a304b-daf9-4cea-8c72-e4d4fbbcdbe5" providerId="ADAL" clId="{3429AF7D-B7B7-4DDA-A11D-8FA9993A636D}" dt="2023-11-08T20:03:47.694" v="12572" actId="171"/>
          <ac:picMkLst>
            <pc:docMk/>
            <pc:sldMk cId="3004921515" sldId="333"/>
            <ac:picMk id="13" creationId="{76DD5876-D1F3-0D5F-5983-15590FA592ED}"/>
          </ac:picMkLst>
        </pc:picChg>
      </pc:sldChg>
      <pc:sldChg chg="del">
        <pc:chgData name="Stephanie Le" userId="7d3a304b-daf9-4cea-8c72-e4d4fbbcdbe5" providerId="ADAL" clId="{3429AF7D-B7B7-4DDA-A11D-8FA9993A636D}" dt="2023-10-03T15:00:33.553" v="6190" actId="47"/>
        <pc:sldMkLst>
          <pc:docMk/>
          <pc:sldMk cId="4176585913" sldId="340"/>
        </pc:sldMkLst>
      </pc:sldChg>
      <pc:sldChg chg="addSp modSp mod ord">
        <pc:chgData name="Stephanie Le" userId="7d3a304b-daf9-4cea-8c72-e4d4fbbcdbe5" providerId="ADAL" clId="{3429AF7D-B7B7-4DDA-A11D-8FA9993A636D}" dt="2023-10-03T13:23:33.221" v="4820"/>
        <pc:sldMkLst>
          <pc:docMk/>
          <pc:sldMk cId="2904292018" sldId="342"/>
        </pc:sldMkLst>
        <pc:spChg chg="add mod">
          <ac:chgData name="Stephanie Le" userId="7d3a304b-daf9-4cea-8c72-e4d4fbbcdbe5" providerId="ADAL" clId="{3429AF7D-B7B7-4DDA-A11D-8FA9993A636D}" dt="2023-10-03T13:19:16.325" v="4763" actId="14100"/>
          <ac:spMkLst>
            <pc:docMk/>
            <pc:sldMk cId="2904292018" sldId="342"/>
            <ac:spMk id="3" creationId="{2A9007BD-076A-4BC3-9E01-EFFA4A5EF10A}"/>
          </ac:spMkLst>
        </pc:spChg>
      </pc:sldChg>
      <pc:sldChg chg="addSp modSp mod ord">
        <pc:chgData name="Stephanie Le" userId="7d3a304b-daf9-4cea-8c72-e4d4fbbcdbe5" providerId="ADAL" clId="{3429AF7D-B7B7-4DDA-A11D-8FA9993A636D}" dt="2023-11-01T19:36:58.797" v="11172" actId="6549"/>
        <pc:sldMkLst>
          <pc:docMk/>
          <pc:sldMk cId="2592346620" sldId="343"/>
        </pc:sldMkLst>
        <pc:spChg chg="add mod">
          <ac:chgData name="Stephanie Le" userId="7d3a304b-daf9-4cea-8c72-e4d4fbbcdbe5" providerId="ADAL" clId="{3429AF7D-B7B7-4DDA-A11D-8FA9993A636D}" dt="2023-10-02T14:29:02.584" v="2851" actId="14100"/>
          <ac:spMkLst>
            <pc:docMk/>
            <pc:sldMk cId="2592346620" sldId="343"/>
            <ac:spMk id="2" creationId="{061DEA4E-3535-6DF3-C8A0-B2B2AAC8DAB7}"/>
          </ac:spMkLst>
        </pc:spChg>
        <pc:spChg chg="mod">
          <ac:chgData name="Stephanie Le" userId="7d3a304b-daf9-4cea-8c72-e4d4fbbcdbe5" providerId="ADAL" clId="{3429AF7D-B7B7-4DDA-A11D-8FA9993A636D}" dt="2023-11-01T19:36:58.797" v="11172" actId="6549"/>
          <ac:spMkLst>
            <pc:docMk/>
            <pc:sldMk cId="2592346620" sldId="343"/>
            <ac:spMk id="12" creationId="{5A8C9E67-73C8-DEB3-3FB7-519173568CA1}"/>
          </ac:spMkLst>
        </pc:spChg>
      </pc:sldChg>
      <pc:sldChg chg="addSp delSp modSp mod">
        <pc:chgData name="Stephanie Le" userId="7d3a304b-daf9-4cea-8c72-e4d4fbbcdbe5" providerId="ADAL" clId="{3429AF7D-B7B7-4DDA-A11D-8FA9993A636D}" dt="2023-11-20T20:37:36.076" v="14852" actId="6549"/>
        <pc:sldMkLst>
          <pc:docMk/>
          <pc:sldMk cId="3519654002" sldId="344"/>
        </pc:sldMkLst>
        <pc:spChg chg="add mod">
          <ac:chgData name="Stephanie Le" userId="7d3a304b-daf9-4cea-8c72-e4d4fbbcdbe5" providerId="ADAL" clId="{3429AF7D-B7B7-4DDA-A11D-8FA9993A636D}" dt="2023-11-20T20:36:07.224" v="14850" actId="113"/>
          <ac:spMkLst>
            <pc:docMk/>
            <pc:sldMk cId="3519654002" sldId="344"/>
            <ac:spMk id="2" creationId="{6C83962D-22D6-61FD-B97C-F7A27BCC2363}"/>
          </ac:spMkLst>
        </pc:spChg>
        <pc:spChg chg="add del mod">
          <ac:chgData name="Stephanie Le" userId="7d3a304b-daf9-4cea-8c72-e4d4fbbcdbe5" providerId="ADAL" clId="{3429AF7D-B7B7-4DDA-A11D-8FA9993A636D}" dt="2023-11-20T20:31:12.682" v="14760" actId="478"/>
          <ac:spMkLst>
            <pc:docMk/>
            <pc:sldMk cId="3519654002" sldId="344"/>
            <ac:spMk id="4" creationId="{C69A268A-D535-F141-AECB-406172DF3C91}"/>
          </ac:spMkLst>
        </pc:spChg>
        <pc:spChg chg="add mod ord">
          <ac:chgData name="Stephanie Le" userId="7d3a304b-daf9-4cea-8c72-e4d4fbbcdbe5" providerId="ADAL" clId="{3429AF7D-B7B7-4DDA-A11D-8FA9993A636D}" dt="2023-11-15T20:10:39.630" v="13932" actId="171"/>
          <ac:spMkLst>
            <pc:docMk/>
            <pc:sldMk cId="3519654002" sldId="344"/>
            <ac:spMk id="5" creationId="{98BBBB39-CF84-870D-A30E-D6AB716F7C9F}"/>
          </ac:spMkLst>
        </pc:spChg>
        <pc:spChg chg="add del mod">
          <ac:chgData name="Stephanie Le" userId="7d3a304b-daf9-4cea-8c72-e4d4fbbcdbe5" providerId="ADAL" clId="{3429AF7D-B7B7-4DDA-A11D-8FA9993A636D}" dt="2023-11-20T20:09:25.255" v="13943" actId="478"/>
          <ac:spMkLst>
            <pc:docMk/>
            <pc:sldMk cId="3519654002" sldId="344"/>
            <ac:spMk id="6" creationId="{25DC92A1-E5B9-A2D2-6CDD-F281396C3D40}"/>
          </ac:spMkLst>
        </pc:spChg>
        <pc:spChg chg="add del mod">
          <ac:chgData name="Stephanie Le" userId="7d3a304b-daf9-4cea-8c72-e4d4fbbcdbe5" providerId="ADAL" clId="{3429AF7D-B7B7-4DDA-A11D-8FA9993A636D}" dt="2023-11-20T20:11:09.531" v="13950"/>
          <ac:spMkLst>
            <pc:docMk/>
            <pc:sldMk cId="3519654002" sldId="344"/>
            <ac:spMk id="8" creationId="{597F8B30-506C-EF59-8E47-15B32093FBAB}"/>
          </ac:spMkLst>
        </pc:spChg>
        <pc:spChg chg="add mod">
          <ac:chgData name="Stephanie Le" userId="7d3a304b-daf9-4cea-8c72-e4d4fbbcdbe5" providerId="ADAL" clId="{3429AF7D-B7B7-4DDA-A11D-8FA9993A636D}" dt="2023-11-20T20:37:36.076" v="14852" actId="6549"/>
          <ac:spMkLst>
            <pc:docMk/>
            <pc:sldMk cId="3519654002" sldId="344"/>
            <ac:spMk id="9" creationId="{71972C96-D16D-F1FB-D4B0-6D11690AA979}"/>
          </ac:spMkLst>
        </pc:spChg>
        <pc:spChg chg="add mod">
          <ac:chgData name="Stephanie Le" userId="7d3a304b-daf9-4cea-8c72-e4d4fbbcdbe5" providerId="ADAL" clId="{3429AF7D-B7B7-4DDA-A11D-8FA9993A636D}" dt="2023-11-20T20:35:53.163" v="14848" actId="1076"/>
          <ac:spMkLst>
            <pc:docMk/>
            <pc:sldMk cId="3519654002" sldId="344"/>
            <ac:spMk id="13" creationId="{C25AD890-C68A-2C5E-E6A1-A8C015D2FD04}"/>
          </ac:spMkLst>
        </pc:spChg>
        <pc:spChg chg="mod">
          <ac:chgData name="Stephanie Le" userId="7d3a304b-daf9-4cea-8c72-e4d4fbbcdbe5" providerId="ADAL" clId="{3429AF7D-B7B7-4DDA-A11D-8FA9993A636D}" dt="2023-11-20T20:36:00.226" v="14849" actId="14100"/>
          <ac:spMkLst>
            <pc:docMk/>
            <pc:sldMk cId="3519654002" sldId="344"/>
            <ac:spMk id="14" creationId="{90C31980-FF62-ECE2-8208-36786869B3FD}"/>
          </ac:spMkLst>
        </pc:spChg>
        <pc:spChg chg="del mod ord">
          <ac:chgData name="Stephanie Le" userId="7d3a304b-daf9-4cea-8c72-e4d4fbbcdbe5" providerId="ADAL" clId="{3429AF7D-B7B7-4DDA-A11D-8FA9993A636D}" dt="2023-11-20T20:29:47.066" v="14746" actId="478"/>
          <ac:spMkLst>
            <pc:docMk/>
            <pc:sldMk cId="3519654002" sldId="344"/>
            <ac:spMk id="15" creationId="{0FC92161-B1F6-1561-7CD2-152DBE54AE75}"/>
          </ac:spMkLst>
        </pc:spChg>
        <pc:spChg chg="add del mod">
          <ac:chgData name="Stephanie Le" userId="7d3a304b-daf9-4cea-8c72-e4d4fbbcdbe5" providerId="ADAL" clId="{3429AF7D-B7B7-4DDA-A11D-8FA9993A636D}" dt="2023-11-15T20:07:01.510" v="13868" actId="478"/>
          <ac:spMkLst>
            <pc:docMk/>
            <pc:sldMk cId="3519654002" sldId="344"/>
            <ac:spMk id="19" creationId="{E8D592D2-59BF-1E70-9C08-448EA085FA78}"/>
          </ac:spMkLst>
        </pc:spChg>
        <pc:spChg chg="add mod">
          <ac:chgData name="Stephanie Le" userId="7d3a304b-daf9-4cea-8c72-e4d4fbbcdbe5" providerId="ADAL" clId="{3429AF7D-B7B7-4DDA-A11D-8FA9993A636D}" dt="2023-11-20T20:34:58.171" v="14838" actId="1076"/>
          <ac:spMkLst>
            <pc:docMk/>
            <pc:sldMk cId="3519654002" sldId="344"/>
            <ac:spMk id="20" creationId="{78969827-0137-6C63-A58A-9191D725587A}"/>
          </ac:spMkLst>
        </pc:spChg>
        <pc:spChg chg="add del mod">
          <ac:chgData name="Stephanie Le" userId="7d3a304b-daf9-4cea-8c72-e4d4fbbcdbe5" providerId="ADAL" clId="{3429AF7D-B7B7-4DDA-A11D-8FA9993A636D}" dt="2023-11-20T20:34:40.978" v="14835" actId="478"/>
          <ac:spMkLst>
            <pc:docMk/>
            <pc:sldMk cId="3519654002" sldId="344"/>
            <ac:spMk id="22" creationId="{4615BD92-2571-187E-5ACB-0410D919F05E}"/>
          </ac:spMkLst>
        </pc:spChg>
        <pc:spChg chg="mod">
          <ac:chgData name="Stephanie Le" userId="7d3a304b-daf9-4cea-8c72-e4d4fbbcdbe5" providerId="ADAL" clId="{3429AF7D-B7B7-4DDA-A11D-8FA9993A636D}" dt="2023-11-20T20:34:48.443" v="14836" actId="1076"/>
          <ac:spMkLst>
            <pc:docMk/>
            <pc:sldMk cId="3519654002" sldId="344"/>
            <ac:spMk id="31" creationId="{4D615797-FECC-096D-6495-4E5548DE5E06}"/>
          </ac:spMkLst>
        </pc:spChg>
        <pc:spChg chg="mod">
          <ac:chgData name="Stephanie Le" userId="7d3a304b-daf9-4cea-8c72-e4d4fbbcdbe5" providerId="ADAL" clId="{3429AF7D-B7B7-4DDA-A11D-8FA9993A636D}" dt="2023-11-20T20:34:48.443" v="14836" actId="1076"/>
          <ac:spMkLst>
            <pc:docMk/>
            <pc:sldMk cId="3519654002" sldId="344"/>
            <ac:spMk id="32" creationId="{A283D893-DE7D-6229-A45B-7BDF33042EBC}"/>
          </ac:spMkLst>
        </pc:spChg>
        <pc:spChg chg="mod">
          <ac:chgData name="Stephanie Le" userId="7d3a304b-daf9-4cea-8c72-e4d4fbbcdbe5" providerId="ADAL" clId="{3429AF7D-B7B7-4DDA-A11D-8FA9993A636D}" dt="2023-11-20T20:34:48.443" v="14836" actId="1076"/>
          <ac:spMkLst>
            <pc:docMk/>
            <pc:sldMk cId="3519654002" sldId="344"/>
            <ac:spMk id="44" creationId="{92392FBF-33C2-86AC-9BA9-E5F2DA170B4F}"/>
          </ac:spMkLst>
        </pc:spChg>
        <pc:spChg chg="mod">
          <ac:chgData name="Stephanie Le" userId="7d3a304b-daf9-4cea-8c72-e4d4fbbcdbe5" providerId="ADAL" clId="{3429AF7D-B7B7-4DDA-A11D-8FA9993A636D}" dt="2023-11-20T20:32:34.002" v="14791" actId="1076"/>
          <ac:spMkLst>
            <pc:docMk/>
            <pc:sldMk cId="3519654002" sldId="344"/>
            <ac:spMk id="47" creationId="{6AFDFE45-938A-A2C5-160A-188AB8638F52}"/>
          </ac:spMkLst>
        </pc:spChg>
        <pc:spChg chg="mod">
          <ac:chgData name="Stephanie Le" userId="7d3a304b-daf9-4cea-8c72-e4d4fbbcdbe5" providerId="ADAL" clId="{3429AF7D-B7B7-4DDA-A11D-8FA9993A636D}" dt="2023-11-20T20:35:47.082" v="14847" actId="1076"/>
          <ac:spMkLst>
            <pc:docMk/>
            <pc:sldMk cId="3519654002" sldId="344"/>
            <ac:spMk id="53" creationId="{E17668DF-0CE1-3AB8-0952-07B55D1AB72D}"/>
          </ac:spMkLst>
        </pc:spChg>
        <pc:spChg chg="add mod">
          <ac:chgData name="Stephanie Le" userId="7d3a304b-daf9-4cea-8c72-e4d4fbbcdbe5" providerId="ADAL" clId="{3429AF7D-B7B7-4DDA-A11D-8FA9993A636D}" dt="2023-11-20T20:32:30.299" v="14789" actId="1076"/>
          <ac:spMkLst>
            <pc:docMk/>
            <pc:sldMk cId="3519654002" sldId="344"/>
            <ac:spMk id="56" creationId="{1349D498-6CEF-7645-79A5-82B24E8F9FF3}"/>
          </ac:spMkLst>
        </pc:spChg>
        <pc:spChg chg="add mod">
          <ac:chgData name="Stephanie Le" userId="7d3a304b-daf9-4cea-8c72-e4d4fbbcdbe5" providerId="ADAL" clId="{3429AF7D-B7B7-4DDA-A11D-8FA9993A636D}" dt="2023-11-20T20:34:16.665" v="14830" actId="1076"/>
          <ac:spMkLst>
            <pc:docMk/>
            <pc:sldMk cId="3519654002" sldId="344"/>
            <ac:spMk id="61" creationId="{3BF868CF-D46D-B9C3-37F1-C3EF2D241D14}"/>
          </ac:spMkLst>
        </pc:spChg>
        <pc:spChg chg="add mod">
          <ac:chgData name="Stephanie Le" userId="7d3a304b-daf9-4cea-8c72-e4d4fbbcdbe5" providerId="ADAL" clId="{3429AF7D-B7B7-4DDA-A11D-8FA9993A636D}" dt="2023-11-20T20:36:10.491" v="14851" actId="113"/>
          <ac:spMkLst>
            <pc:docMk/>
            <pc:sldMk cId="3519654002" sldId="344"/>
            <ac:spMk id="62" creationId="{CCD1E01C-B4C3-D725-566B-CFE117C9F213}"/>
          </ac:spMkLst>
        </pc:spChg>
        <pc:picChg chg="mod">
          <ac:chgData name="Stephanie Le" userId="7d3a304b-daf9-4cea-8c72-e4d4fbbcdbe5" providerId="ADAL" clId="{3429AF7D-B7B7-4DDA-A11D-8FA9993A636D}" dt="2023-11-20T20:34:39.610" v="14834" actId="1076"/>
          <ac:picMkLst>
            <pc:docMk/>
            <pc:sldMk cId="3519654002" sldId="344"/>
            <ac:picMk id="7" creationId="{D54A8928-4F0F-076F-B985-9E3EB47E68BD}"/>
          </ac:picMkLst>
        </pc:picChg>
        <pc:picChg chg="add mod">
          <ac:chgData name="Stephanie Le" userId="7d3a304b-daf9-4cea-8c72-e4d4fbbcdbe5" providerId="ADAL" clId="{3429AF7D-B7B7-4DDA-A11D-8FA9993A636D}" dt="2023-11-20T20:32:30.299" v="14789" actId="1076"/>
          <ac:picMkLst>
            <pc:docMk/>
            <pc:sldMk cId="3519654002" sldId="344"/>
            <ac:picMk id="10" creationId="{59E44A9C-82A5-B1D4-1E39-5B72462A597E}"/>
          </ac:picMkLst>
        </pc:picChg>
        <pc:picChg chg="del">
          <ac:chgData name="Stephanie Le" userId="7d3a304b-daf9-4cea-8c72-e4d4fbbcdbe5" providerId="ADAL" clId="{3429AF7D-B7B7-4DDA-A11D-8FA9993A636D}" dt="2023-10-31T17:14:46.285" v="10128" actId="478"/>
          <ac:picMkLst>
            <pc:docMk/>
            <pc:sldMk cId="3519654002" sldId="344"/>
            <ac:picMk id="10" creationId="{868BAC8B-A872-CF18-3FC8-B93A4B5AE8CF}"/>
          </ac:picMkLst>
        </pc:picChg>
        <pc:picChg chg="add del mod">
          <ac:chgData name="Stephanie Le" userId="7d3a304b-daf9-4cea-8c72-e4d4fbbcdbe5" providerId="ADAL" clId="{3429AF7D-B7B7-4DDA-A11D-8FA9993A636D}" dt="2023-11-20T20:33:08.747" v="14797" actId="478"/>
          <ac:picMkLst>
            <pc:docMk/>
            <pc:sldMk cId="3519654002" sldId="344"/>
            <ac:picMk id="17" creationId="{4D032B8A-EB47-C5C5-599E-1577D1D659F6}"/>
          </ac:picMkLst>
        </pc:picChg>
        <pc:picChg chg="add mod">
          <ac:chgData name="Stephanie Le" userId="7d3a304b-daf9-4cea-8c72-e4d4fbbcdbe5" providerId="ADAL" clId="{3429AF7D-B7B7-4DDA-A11D-8FA9993A636D}" dt="2023-11-20T20:32:30.299" v="14789" actId="1076"/>
          <ac:picMkLst>
            <pc:docMk/>
            <pc:sldMk cId="3519654002" sldId="344"/>
            <ac:picMk id="21" creationId="{D582E15D-411E-8AB6-0164-27FCF6DE7A50}"/>
          </ac:picMkLst>
        </pc:picChg>
        <pc:picChg chg="mod">
          <ac:chgData name="Stephanie Le" userId="7d3a304b-daf9-4cea-8c72-e4d4fbbcdbe5" providerId="ADAL" clId="{3429AF7D-B7B7-4DDA-A11D-8FA9993A636D}" dt="2023-11-20T20:34:48.443" v="14836" actId="1076"/>
          <ac:picMkLst>
            <pc:docMk/>
            <pc:sldMk cId="3519654002" sldId="344"/>
            <ac:picMk id="23" creationId="{F54F75E8-AFF4-1537-F9B1-ECED6668D2E9}"/>
          </ac:picMkLst>
        </pc:picChg>
        <pc:picChg chg="add del mod">
          <ac:chgData name="Stephanie Le" userId="7d3a304b-daf9-4cea-8c72-e4d4fbbcdbe5" providerId="ADAL" clId="{3429AF7D-B7B7-4DDA-A11D-8FA9993A636D}" dt="2023-11-20T20:33:09.459" v="14798" actId="478"/>
          <ac:picMkLst>
            <pc:docMk/>
            <pc:sldMk cId="3519654002" sldId="344"/>
            <ac:picMk id="24" creationId="{7E1759DD-1680-3CD4-FA96-BB79B1842740}"/>
          </ac:picMkLst>
        </pc:picChg>
        <pc:picChg chg="add del mod">
          <ac:chgData name="Stephanie Le" userId="7d3a304b-daf9-4cea-8c72-e4d4fbbcdbe5" providerId="ADAL" clId="{3429AF7D-B7B7-4DDA-A11D-8FA9993A636D}" dt="2023-11-20T20:33:10.018" v="14799" actId="478"/>
          <ac:picMkLst>
            <pc:docMk/>
            <pc:sldMk cId="3519654002" sldId="344"/>
            <ac:picMk id="25" creationId="{4333126B-3160-09D5-6E4D-B5E5F14C6DCF}"/>
          </ac:picMkLst>
        </pc:picChg>
        <pc:picChg chg="add del mod">
          <ac:chgData name="Stephanie Le" userId="7d3a304b-daf9-4cea-8c72-e4d4fbbcdbe5" providerId="ADAL" clId="{3429AF7D-B7B7-4DDA-A11D-8FA9993A636D}" dt="2023-11-20T20:18:50.956" v="14578" actId="478"/>
          <ac:picMkLst>
            <pc:docMk/>
            <pc:sldMk cId="3519654002" sldId="344"/>
            <ac:picMk id="26" creationId="{3E522791-10F3-796B-97D1-0A2C746D8EF9}"/>
          </ac:picMkLst>
        </pc:picChg>
        <pc:picChg chg="add del mod">
          <ac:chgData name="Stephanie Le" userId="7d3a304b-daf9-4cea-8c72-e4d4fbbcdbe5" providerId="ADAL" clId="{3429AF7D-B7B7-4DDA-A11D-8FA9993A636D}" dt="2023-11-20T20:18:51.795" v="14579" actId="478"/>
          <ac:picMkLst>
            <pc:docMk/>
            <pc:sldMk cId="3519654002" sldId="344"/>
            <ac:picMk id="27" creationId="{BA31FE96-8B67-9A97-DE33-7619CD0FFC5E}"/>
          </ac:picMkLst>
        </pc:picChg>
        <pc:picChg chg="add del mod">
          <ac:chgData name="Stephanie Le" userId="7d3a304b-daf9-4cea-8c72-e4d4fbbcdbe5" providerId="ADAL" clId="{3429AF7D-B7B7-4DDA-A11D-8FA9993A636D}" dt="2023-11-20T20:18:52.611" v="14580" actId="478"/>
          <ac:picMkLst>
            <pc:docMk/>
            <pc:sldMk cId="3519654002" sldId="344"/>
            <ac:picMk id="28" creationId="{3ED3B5A9-1332-96B0-C73A-41154BEBD11B}"/>
          </ac:picMkLst>
        </pc:picChg>
        <pc:picChg chg="add del mod">
          <ac:chgData name="Stephanie Le" userId="7d3a304b-daf9-4cea-8c72-e4d4fbbcdbe5" providerId="ADAL" clId="{3429AF7D-B7B7-4DDA-A11D-8FA9993A636D}" dt="2023-11-20T20:18:53.188" v="14581" actId="478"/>
          <ac:picMkLst>
            <pc:docMk/>
            <pc:sldMk cId="3519654002" sldId="344"/>
            <ac:picMk id="29" creationId="{7C0A60B5-AD10-2712-3E7A-9A1A0D912580}"/>
          </ac:picMkLst>
        </pc:picChg>
        <pc:picChg chg="mod">
          <ac:chgData name="Stephanie Le" userId="7d3a304b-daf9-4cea-8c72-e4d4fbbcdbe5" providerId="ADAL" clId="{3429AF7D-B7B7-4DDA-A11D-8FA9993A636D}" dt="2023-11-20T20:34:48.443" v="14836" actId="1076"/>
          <ac:picMkLst>
            <pc:docMk/>
            <pc:sldMk cId="3519654002" sldId="344"/>
            <ac:picMk id="30" creationId="{D3477208-9A17-8EA7-8E41-5DC7F8732E26}"/>
          </ac:picMkLst>
        </pc:picChg>
        <pc:picChg chg="add del mod">
          <ac:chgData name="Stephanie Le" userId="7d3a304b-daf9-4cea-8c72-e4d4fbbcdbe5" providerId="ADAL" clId="{3429AF7D-B7B7-4DDA-A11D-8FA9993A636D}" dt="2023-11-20T20:18:54.147" v="14582" actId="478"/>
          <ac:picMkLst>
            <pc:docMk/>
            <pc:sldMk cId="3519654002" sldId="344"/>
            <ac:picMk id="33" creationId="{43B1275F-BD78-351E-EDE4-BE3188E70FF8}"/>
          </ac:picMkLst>
        </pc:picChg>
        <pc:picChg chg="add del mod">
          <ac:chgData name="Stephanie Le" userId="7d3a304b-daf9-4cea-8c72-e4d4fbbcdbe5" providerId="ADAL" clId="{3429AF7D-B7B7-4DDA-A11D-8FA9993A636D}" dt="2023-11-20T20:33:12.323" v="14800" actId="478"/>
          <ac:picMkLst>
            <pc:docMk/>
            <pc:sldMk cId="3519654002" sldId="344"/>
            <ac:picMk id="35" creationId="{D05ECF18-DB8A-BC21-C0A7-32DB28A2EF36}"/>
          </ac:picMkLst>
        </pc:picChg>
        <pc:picChg chg="add del mod">
          <ac:chgData name="Stephanie Le" userId="7d3a304b-daf9-4cea-8c72-e4d4fbbcdbe5" providerId="ADAL" clId="{3429AF7D-B7B7-4DDA-A11D-8FA9993A636D}" dt="2023-11-20T20:33:13.283" v="14801" actId="478"/>
          <ac:picMkLst>
            <pc:docMk/>
            <pc:sldMk cId="3519654002" sldId="344"/>
            <ac:picMk id="40" creationId="{78F55B32-8D0F-54A8-35DE-41D7D3B99772}"/>
          </ac:picMkLst>
        </pc:picChg>
        <pc:picChg chg="add del mod">
          <ac:chgData name="Stephanie Le" userId="7d3a304b-daf9-4cea-8c72-e4d4fbbcdbe5" providerId="ADAL" clId="{3429AF7D-B7B7-4DDA-A11D-8FA9993A636D}" dt="2023-11-20T20:33:13.949" v="14802" actId="478"/>
          <ac:picMkLst>
            <pc:docMk/>
            <pc:sldMk cId="3519654002" sldId="344"/>
            <ac:picMk id="42" creationId="{DE6EA2D1-3830-C331-FCFB-8847E4C6B356}"/>
          </ac:picMkLst>
        </pc:picChg>
        <pc:picChg chg="add mod">
          <ac:chgData name="Stephanie Le" userId="7d3a304b-daf9-4cea-8c72-e4d4fbbcdbe5" providerId="ADAL" clId="{3429AF7D-B7B7-4DDA-A11D-8FA9993A636D}" dt="2023-11-20T20:34:48.443" v="14836" actId="1076"/>
          <ac:picMkLst>
            <pc:docMk/>
            <pc:sldMk cId="3519654002" sldId="344"/>
            <ac:picMk id="45" creationId="{9637C1E0-76E2-85D1-234C-C6C013D02E0C}"/>
          </ac:picMkLst>
        </pc:picChg>
        <pc:picChg chg="add mod">
          <ac:chgData name="Stephanie Le" userId="7d3a304b-daf9-4cea-8c72-e4d4fbbcdbe5" providerId="ADAL" clId="{3429AF7D-B7B7-4DDA-A11D-8FA9993A636D}" dt="2023-11-20T20:34:48.443" v="14836" actId="1076"/>
          <ac:picMkLst>
            <pc:docMk/>
            <pc:sldMk cId="3519654002" sldId="344"/>
            <ac:picMk id="46" creationId="{E9322604-B64C-F47C-DFCF-C1AE564A3D74}"/>
          </ac:picMkLst>
        </pc:picChg>
        <pc:picChg chg="add mod">
          <ac:chgData name="Stephanie Le" userId="7d3a304b-daf9-4cea-8c72-e4d4fbbcdbe5" providerId="ADAL" clId="{3429AF7D-B7B7-4DDA-A11D-8FA9993A636D}" dt="2023-11-20T20:34:48.443" v="14836" actId="1076"/>
          <ac:picMkLst>
            <pc:docMk/>
            <pc:sldMk cId="3519654002" sldId="344"/>
            <ac:picMk id="48" creationId="{69292EAC-DA79-179B-9FA9-215BBF5797EF}"/>
          </ac:picMkLst>
        </pc:picChg>
        <pc:picChg chg="add mod">
          <ac:chgData name="Stephanie Le" userId="7d3a304b-daf9-4cea-8c72-e4d4fbbcdbe5" providerId="ADAL" clId="{3429AF7D-B7B7-4DDA-A11D-8FA9993A636D}" dt="2023-11-20T20:34:48.443" v="14836" actId="1076"/>
          <ac:picMkLst>
            <pc:docMk/>
            <pc:sldMk cId="3519654002" sldId="344"/>
            <ac:picMk id="50" creationId="{91646713-8C52-4FE1-AB13-8D8B9EE8934B}"/>
          </ac:picMkLst>
        </pc:picChg>
        <pc:picChg chg="add mod">
          <ac:chgData name="Stephanie Le" userId="7d3a304b-daf9-4cea-8c72-e4d4fbbcdbe5" providerId="ADAL" clId="{3429AF7D-B7B7-4DDA-A11D-8FA9993A636D}" dt="2023-11-20T20:34:48.443" v="14836" actId="1076"/>
          <ac:picMkLst>
            <pc:docMk/>
            <pc:sldMk cId="3519654002" sldId="344"/>
            <ac:picMk id="51" creationId="{CA7F903E-652E-5393-41C6-A139D749D0CC}"/>
          </ac:picMkLst>
        </pc:picChg>
        <pc:picChg chg="add mod">
          <ac:chgData name="Stephanie Le" userId="7d3a304b-daf9-4cea-8c72-e4d4fbbcdbe5" providerId="ADAL" clId="{3429AF7D-B7B7-4DDA-A11D-8FA9993A636D}" dt="2023-11-20T20:34:48.443" v="14836" actId="1076"/>
          <ac:picMkLst>
            <pc:docMk/>
            <pc:sldMk cId="3519654002" sldId="344"/>
            <ac:picMk id="52" creationId="{47972391-BDEA-84DC-C70A-5C50F7436C75}"/>
          </ac:picMkLst>
        </pc:picChg>
        <pc:picChg chg="add del mod">
          <ac:chgData name="Stephanie Le" userId="7d3a304b-daf9-4cea-8c72-e4d4fbbcdbe5" providerId="ADAL" clId="{3429AF7D-B7B7-4DDA-A11D-8FA9993A636D}" dt="2023-11-20T20:25:30.762" v="14695" actId="478"/>
          <ac:picMkLst>
            <pc:docMk/>
            <pc:sldMk cId="3519654002" sldId="344"/>
            <ac:picMk id="54" creationId="{3150FFC3-E173-F523-4F3F-86BDFCA7867F}"/>
          </ac:picMkLst>
        </pc:picChg>
        <pc:picChg chg="add mod ord">
          <ac:chgData name="Stephanie Le" userId="7d3a304b-daf9-4cea-8c72-e4d4fbbcdbe5" providerId="ADAL" clId="{3429AF7D-B7B7-4DDA-A11D-8FA9993A636D}" dt="2023-11-20T20:34:14.017" v="14829" actId="14100"/>
          <ac:picMkLst>
            <pc:docMk/>
            <pc:sldMk cId="3519654002" sldId="344"/>
            <ac:picMk id="60" creationId="{E8E39EC3-1214-81B9-FD59-52B4E94CF372}"/>
          </ac:picMkLst>
        </pc:picChg>
        <pc:cxnChg chg="add del mod">
          <ac:chgData name="Stephanie Le" userId="7d3a304b-daf9-4cea-8c72-e4d4fbbcdbe5" providerId="ADAL" clId="{3429AF7D-B7B7-4DDA-A11D-8FA9993A636D}" dt="2023-11-15T20:10:56.495" v="13933" actId="478"/>
          <ac:cxnSpMkLst>
            <pc:docMk/>
            <pc:sldMk cId="3519654002" sldId="344"/>
            <ac:cxnSpMk id="8" creationId="{A842BBD8-B76E-5D6B-AF92-1B06B0A81E87}"/>
          </ac:cxnSpMkLst>
        </pc:cxnChg>
        <pc:cxnChg chg="add del mod">
          <ac:chgData name="Stephanie Le" userId="7d3a304b-daf9-4cea-8c72-e4d4fbbcdbe5" providerId="ADAL" clId="{3429AF7D-B7B7-4DDA-A11D-8FA9993A636D}" dt="2023-11-01T18:38:35.106" v="10792" actId="478"/>
          <ac:cxnSpMkLst>
            <pc:docMk/>
            <pc:sldMk cId="3519654002" sldId="344"/>
            <ac:cxnSpMk id="9" creationId="{24E684CE-6B6A-B2B7-F627-24F6B6C07307}"/>
          </ac:cxnSpMkLst>
        </pc:cxnChg>
        <pc:cxnChg chg="add del mod">
          <ac:chgData name="Stephanie Le" userId="7d3a304b-daf9-4cea-8c72-e4d4fbbcdbe5" providerId="ADAL" clId="{3429AF7D-B7B7-4DDA-A11D-8FA9993A636D}" dt="2023-11-01T18:38:35.808" v="10793" actId="478"/>
          <ac:cxnSpMkLst>
            <pc:docMk/>
            <pc:sldMk cId="3519654002" sldId="344"/>
            <ac:cxnSpMk id="10" creationId="{BDC727FB-1EE8-29E4-3C9B-A47466517D90}"/>
          </ac:cxnSpMkLst>
        </pc:cxnChg>
        <pc:cxnChg chg="add del mod">
          <ac:chgData name="Stephanie Le" userId="7d3a304b-daf9-4cea-8c72-e4d4fbbcdbe5" providerId="ADAL" clId="{3429AF7D-B7B7-4DDA-A11D-8FA9993A636D}" dt="2023-11-01T18:38:34.114" v="10791" actId="478"/>
          <ac:cxnSpMkLst>
            <pc:docMk/>
            <pc:sldMk cId="3519654002" sldId="344"/>
            <ac:cxnSpMk id="11" creationId="{0255014F-A0F5-28AB-A0FA-FC9DCC9006CF}"/>
          </ac:cxnSpMkLst>
        </pc:cxnChg>
        <pc:cxnChg chg="del mod">
          <ac:chgData name="Stephanie Le" userId="7d3a304b-daf9-4cea-8c72-e4d4fbbcdbe5" providerId="ADAL" clId="{3429AF7D-B7B7-4DDA-A11D-8FA9993A636D}" dt="2023-11-20T20:29:50.282" v="14748" actId="478"/>
          <ac:cxnSpMkLst>
            <pc:docMk/>
            <pc:sldMk cId="3519654002" sldId="344"/>
            <ac:cxnSpMk id="12" creationId="{93B06949-56DD-826F-83E9-FB2C1F2FA174}"/>
          </ac:cxnSpMkLst>
        </pc:cxnChg>
        <pc:cxnChg chg="add mod">
          <ac:chgData name="Stephanie Le" userId="7d3a304b-daf9-4cea-8c72-e4d4fbbcdbe5" providerId="ADAL" clId="{3429AF7D-B7B7-4DDA-A11D-8FA9993A636D}" dt="2023-11-20T20:35:00.745" v="14839" actId="14100"/>
          <ac:cxnSpMkLst>
            <pc:docMk/>
            <pc:sldMk cId="3519654002" sldId="344"/>
            <ac:cxnSpMk id="16" creationId="{36C2932E-CBF4-0B1C-BBC5-21862C354265}"/>
          </ac:cxnSpMkLst>
        </pc:cxnChg>
        <pc:cxnChg chg="del mod ord">
          <ac:chgData name="Stephanie Le" userId="7d3a304b-daf9-4cea-8c72-e4d4fbbcdbe5" providerId="ADAL" clId="{3429AF7D-B7B7-4DDA-A11D-8FA9993A636D}" dt="2023-11-20T20:29:47.747" v="14747" actId="478"/>
          <ac:cxnSpMkLst>
            <pc:docMk/>
            <pc:sldMk cId="3519654002" sldId="344"/>
            <ac:cxnSpMk id="18" creationId="{C4B35BFE-876C-C155-3513-43512131196A}"/>
          </ac:cxnSpMkLst>
        </pc:cxnChg>
        <pc:cxnChg chg="mod">
          <ac:chgData name="Stephanie Le" userId="7d3a304b-daf9-4cea-8c72-e4d4fbbcdbe5" providerId="ADAL" clId="{3429AF7D-B7B7-4DDA-A11D-8FA9993A636D}" dt="2023-11-20T20:34:48.443" v="14836" actId="1076"/>
          <ac:cxnSpMkLst>
            <pc:docMk/>
            <pc:sldMk cId="3519654002" sldId="344"/>
            <ac:cxnSpMk id="34" creationId="{275A8942-7A6F-14AA-96A2-609FC69D9C19}"/>
          </ac:cxnSpMkLst>
        </pc:cxnChg>
        <pc:cxnChg chg="mod">
          <ac:chgData name="Stephanie Le" userId="7d3a304b-daf9-4cea-8c72-e4d4fbbcdbe5" providerId="ADAL" clId="{3429AF7D-B7B7-4DDA-A11D-8FA9993A636D}" dt="2023-11-20T20:34:48.443" v="14836" actId="1076"/>
          <ac:cxnSpMkLst>
            <pc:docMk/>
            <pc:sldMk cId="3519654002" sldId="344"/>
            <ac:cxnSpMk id="41" creationId="{35AB821A-770F-E95C-7AF9-B6ECFBC48EF0}"/>
          </ac:cxnSpMkLst>
        </pc:cxnChg>
        <pc:cxnChg chg="del">
          <ac:chgData name="Stephanie Le" userId="7d3a304b-daf9-4cea-8c72-e4d4fbbcdbe5" providerId="ADAL" clId="{3429AF7D-B7B7-4DDA-A11D-8FA9993A636D}" dt="2023-11-20T20:29:09.707" v="14738" actId="478"/>
          <ac:cxnSpMkLst>
            <pc:docMk/>
            <pc:sldMk cId="3519654002" sldId="344"/>
            <ac:cxnSpMk id="43" creationId="{7E0D514E-2DB1-3806-FCAC-DCAEEA2EBC20}"/>
          </ac:cxnSpMkLst>
        </pc:cxnChg>
        <pc:cxnChg chg="mod">
          <ac:chgData name="Stephanie Le" userId="7d3a304b-daf9-4cea-8c72-e4d4fbbcdbe5" providerId="ADAL" clId="{3429AF7D-B7B7-4DDA-A11D-8FA9993A636D}" dt="2023-11-20T20:34:48.443" v="14836" actId="1076"/>
          <ac:cxnSpMkLst>
            <pc:docMk/>
            <pc:sldMk cId="3519654002" sldId="344"/>
            <ac:cxnSpMk id="49" creationId="{6FED3D35-7BA6-EDFC-2C5E-061D82F05E8F}"/>
          </ac:cxnSpMkLst>
        </pc:cxnChg>
        <pc:cxnChg chg="del">
          <ac:chgData name="Stephanie Le" userId="7d3a304b-daf9-4cea-8c72-e4d4fbbcdbe5" providerId="ADAL" clId="{3429AF7D-B7B7-4DDA-A11D-8FA9993A636D}" dt="2023-11-20T20:29:22.810" v="14741" actId="478"/>
          <ac:cxnSpMkLst>
            <pc:docMk/>
            <pc:sldMk cId="3519654002" sldId="344"/>
            <ac:cxnSpMk id="55" creationId="{14CD9A54-C3F5-6604-D76B-E7E76D048CF5}"/>
          </ac:cxnSpMkLst>
        </pc:cxnChg>
        <pc:cxnChg chg="add mod">
          <ac:chgData name="Stephanie Le" userId="7d3a304b-daf9-4cea-8c72-e4d4fbbcdbe5" providerId="ADAL" clId="{3429AF7D-B7B7-4DDA-A11D-8FA9993A636D}" dt="2023-11-20T20:34:32.906" v="14833" actId="14100"/>
          <ac:cxnSpMkLst>
            <pc:docMk/>
            <pc:sldMk cId="3519654002" sldId="344"/>
            <ac:cxnSpMk id="64" creationId="{DF12B9FA-5BFF-9D9D-79FB-EA30CD9C5F60}"/>
          </ac:cxnSpMkLst>
        </pc:cxnChg>
      </pc:sldChg>
      <pc:sldChg chg="addSp modSp mod">
        <pc:chgData name="Stephanie Le" userId="7d3a304b-daf9-4cea-8c72-e4d4fbbcdbe5" providerId="ADAL" clId="{3429AF7D-B7B7-4DDA-A11D-8FA9993A636D}" dt="2023-11-01T19:41:19.609" v="11391" actId="207"/>
        <pc:sldMkLst>
          <pc:docMk/>
          <pc:sldMk cId="342718593" sldId="345"/>
        </pc:sldMkLst>
        <pc:spChg chg="add mod">
          <ac:chgData name="Stephanie Le" userId="7d3a304b-daf9-4cea-8c72-e4d4fbbcdbe5" providerId="ADAL" clId="{3429AF7D-B7B7-4DDA-A11D-8FA9993A636D}" dt="2023-11-01T19:41:19.609" v="11391" actId="207"/>
          <ac:spMkLst>
            <pc:docMk/>
            <pc:sldMk cId="342718593" sldId="345"/>
            <ac:spMk id="3" creationId="{94F5AB3F-47EA-2B84-453F-C9F3323EC210}"/>
          </ac:spMkLst>
        </pc:spChg>
        <pc:spChg chg="mod">
          <ac:chgData name="Stephanie Le" userId="7d3a304b-daf9-4cea-8c72-e4d4fbbcdbe5" providerId="ADAL" clId="{3429AF7D-B7B7-4DDA-A11D-8FA9993A636D}" dt="2023-10-02T14:12:05.273" v="2606" actId="20577"/>
          <ac:spMkLst>
            <pc:docMk/>
            <pc:sldMk cId="342718593" sldId="345"/>
            <ac:spMk id="12" creationId="{5A8C9E67-73C8-DEB3-3FB7-519173568CA1}"/>
          </ac:spMkLst>
        </pc:spChg>
      </pc:sldChg>
      <pc:sldChg chg="addSp delSp modSp del mod">
        <pc:chgData name="Stephanie Le" userId="7d3a304b-daf9-4cea-8c72-e4d4fbbcdbe5" providerId="ADAL" clId="{3429AF7D-B7B7-4DDA-A11D-8FA9993A636D}" dt="2023-10-27T17:39:54.420" v="10053" actId="47"/>
        <pc:sldMkLst>
          <pc:docMk/>
          <pc:sldMk cId="2407650900" sldId="346"/>
        </pc:sldMkLst>
        <pc:spChg chg="del mod">
          <ac:chgData name="Stephanie Le" userId="7d3a304b-daf9-4cea-8c72-e4d4fbbcdbe5" providerId="ADAL" clId="{3429AF7D-B7B7-4DDA-A11D-8FA9993A636D}" dt="2023-10-27T17:39:44.871" v="10052" actId="478"/>
          <ac:spMkLst>
            <pc:docMk/>
            <pc:sldMk cId="2407650900" sldId="346"/>
            <ac:spMk id="7" creationId="{726CE500-FCEE-AFD4-CCBD-1C90D17D1C15}"/>
          </ac:spMkLst>
        </pc:spChg>
        <pc:spChg chg="add del">
          <ac:chgData name="Stephanie Le" userId="7d3a304b-daf9-4cea-8c72-e4d4fbbcdbe5" providerId="ADAL" clId="{3429AF7D-B7B7-4DDA-A11D-8FA9993A636D}" dt="2023-10-27T17:39:29.444" v="10046" actId="478"/>
          <ac:spMkLst>
            <pc:docMk/>
            <pc:sldMk cId="2407650900" sldId="346"/>
            <ac:spMk id="9" creationId="{3F95BDBE-FB4A-D30E-4F39-EE7C3655DBFF}"/>
          </ac:spMkLst>
        </pc:spChg>
        <pc:spChg chg="del">
          <ac:chgData name="Stephanie Le" userId="7d3a304b-daf9-4cea-8c72-e4d4fbbcdbe5" providerId="ADAL" clId="{3429AF7D-B7B7-4DDA-A11D-8FA9993A636D}" dt="2023-10-27T17:39:41.521" v="10050" actId="478"/>
          <ac:spMkLst>
            <pc:docMk/>
            <pc:sldMk cId="2407650900" sldId="346"/>
            <ac:spMk id="23" creationId="{E30720CE-B510-9E26-1D01-7F765F45EF15}"/>
          </ac:spMkLst>
        </pc:spChg>
        <pc:picChg chg="add del">
          <ac:chgData name="Stephanie Le" userId="7d3a304b-daf9-4cea-8c72-e4d4fbbcdbe5" providerId="ADAL" clId="{3429AF7D-B7B7-4DDA-A11D-8FA9993A636D}" dt="2023-10-27T17:39:29.759" v="10047" actId="478"/>
          <ac:picMkLst>
            <pc:docMk/>
            <pc:sldMk cId="2407650900" sldId="346"/>
            <ac:picMk id="12" creationId="{B4797FC5-4C9C-9154-2E7B-F184EF6B3166}"/>
          </ac:picMkLst>
        </pc:picChg>
        <pc:picChg chg="del">
          <ac:chgData name="Stephanie Le" userId="7d3a304b-daf9-4cea-8c72-e4d4fbbcdbe5" providerId="ADAL" clId="{3429AF7D-B7B7-4DDA-A11D-8FA9993A636D}" dt="2023-10-27T17:39:37.442" v="10048" actId="478"/>
          <ac:picMkLst>
            <pc:docMk/>
            <pc:sldMk cId="2407650900" sldId="346"/>
            <ac:picMk id="14" creationId="{AC7D03CC-2A8E-8456-9B91-C097182C5FA1}"/>
          </ac:picMkLst>
        </pc:picChg>
        <pc:picChg chg="del">
          <ac:chgData name="Stephanie Le" userId="7d3a304b-daf9-4cea-8c72-e4d4fbbcdbe5" providerId="ADAL" clId="{3429AF7D-B7B7-4DDA-A11D-8FA9993A636D}" dt="2023-10-27T17:39:38.818" v="10049" actId="478"/>
          <ac:picMkLst>
            <pc:docMk/>
            <pc:sldMk cId="2407650900" sldId="346"/>
            <ac:picMk id="20" creationId="{C9D65AF4-1DCD-259A-D197-04BAB64A2A89}"/>
          </ac:picMkLst>
        </pc:picChg>
      </pc:sldChg>
      <pc:sldChg chg="addSp delSp modSp">
        <pc:chgData name="Stephanie Le" userId="7d3a304b-daf9-4cea-8c72-e4d4fbbcdbe5" providerId="ADAL" clId="{3429AF7D-B7B7-4DDA-A11D-8FA9993A636D}" dt="2023-12-06T13:59:17.109" v="16205"/>
        <pc:sldMkLst>
          <pc:docMk/>
          <pc:sldMk cId="1922772770" sldId="347"/>
        </pc:sldMkLst>
        <pc:picChg chg="add del mod">
          <ac:chgData name="Stephanie Le" userId="7d3a304b-daf9-4cea-8c72-e4d4fbbcdbe5" providerId="ADAL" clId="{3429AF7D-B7B7-4DDA-A11D-8FA9993A636D}" dt="2023-12-06T13:59:17.109" v="16205"/>
          <ac:picMkLst>
            <pc:docMk/>
            <pc:sldMk cId="1922772770" sldId="347"/>
            <ac:picMk id="4" creationId="{3CD2F28F-7CCA-07D0-4696-A22818A05A00}"/>
          </ac:picMkLst>
        </pc:picChg>
      </pc:sldChg>
      <pc:sldChg chg="del">
        <pc:chgData name="Stephanie Le" userId="7d3a304b-daf9-4cea-8c72-e4d4fbbcdbe5" providerId="ADAL" clId="{3429AF7D-B7B7-4DDA-A11D-8FA9993A636D}" dt="2023-10-03T13:52:02.751" v="5083" actId="47"/>
        <pc:sldMkLst>
          <pc:docMk/>
          <pc:sldMk cId="3663707501" sldId="349"/>
        </pc:sldMkLst>
      </pc:sldChg>
      <pc:sldChg chg="del">
        <pc:chgData name="Stephanie Le" userId="7d3a304b-daf9-4cea-8c72-e4d4fbbcdbe5" providerId="ADAL" clId="{3429AF7D-B7B7-4DDA-A11D-8FA9993A636D}" dt="2023-10-03T13:52:05.342" v="5084" actId="47"/>
        <pc:sldMkLst>
          <pc:docMk/>
          <pc:sldMk cId="809780134" sldId="350"/>
        </pc:sldMkLst>
      </pc:sldChg>
      <pc:sldChg chg="del">
        <pc:chgData name="Stephanie Le" userId="7d3a304b-daf9-4cea-8c72-e4d4fbbcdbe5" providerId="ADAL" clId="{3429AF7D-B7B7-4DDA-A11D-8FA9993A636D}" dt="2023-11-08T19:55:03.731" v="12508" actId="47"/>
        <pc:sldMkLst>
          <pc:docMk/>
          <pc:sldMk cId="3813325331" sldId="351"/>
        </pc:sldMkLst>
      </pc:sldChg>
      <pc:sldChg chg="addSp delSp modSp mod ord">
        <pc:chgData name="Stephanie Le" userId="7d3a304b-daf9-4cea-8c72-e4d4fbbcdbe5" providerId="ADAL" clId="{3429AF7D-B7B7-4DDA-A11D-8FA9993A636D}" dt="2023-10-03T13:24:24.931" v="4851" actId="20577"/>
        <pc:sldMkLst>
          <pc:docMk/>
          <pc:sldMk cId="3251441945" sldId="352"/>
        </pc:sldMkLst>
        <pc:spChg chg="del mod">
          <ac:chgData name="Stephanie Le" userId="7d3a304b-daf9-4cea-8c72-e4d4fbbcdbe5" providerId="ADAL" clId="{3429AF7D-B7B7-4DDA-A11D-8FA9993A636D}" dt="2023-10-02T14:29:52.616" v="2861" actId="478"/>
          <ac:spMkLst>
            <pc:docMk/>
            <pc:sldMk cId="3251441945" sldId="352"/>
            <ac:spMk id="2" creationId="{EF8E0D57-3245-48E0-1CE4-78A346D44E99}"/>
          </ac:spMkLst>
        </pc:spChg>
        <pc:spChg chg="del">
          <ac:chgData name="Stephanie Le" userId="7d3a304b-daf9-4cea-8c72-e4d4fbbcdbe5" providerId="ADAL" clId="{3429AF7D-B7B7-4DDA-A11D-8FA9993A636D}" dt="2023-10-02T14:29:35.490" v="2853" actId="478"/>
          <ac:spMkLst>
            <pc:docMk/>
            <pc:sldMk cId="3251441945" sldId="352"/>
            <ac:spMk id="3" creationId="{EDF7A565-8CF2-3FB8-76D5-77DB7B4D5AD7}"/>
          </ac:spMkLst>
        </pc:spChg>
        <pc:spChg chg="mod">
          <ac:chgData name="Stephanie Le" userId="7d3a304b-daf9-4cea-8c72-e4d4fbbcdbe5" providerId="ADAL" clId="{3429AF7D-B7B7-4DDA-A11D-8FA9993A636D}" dt="2023-10-02T14:31:55.921" v="2994" actId="20577"/>
          <ac:spMkLst>
            <pc:docMk/>
            <pc:sldMk cId="3251441945" sldId="352"/>
            <ac:spMk id="6" creationId="{1D5DD1A8-5829-0DA5-DB62-6633B0E3E02F}"/>
          </ac:spMkLst>
        </pc:spChg>
        <pc:spChg chg="add del mod">
          <ac:chgData name="Stephanie Le" userId="7d3a304b-daf9-4cea-8c72-e4d4fbbcdbe5" providerId="ADAL" clId="{3429AF7D-B7B7-4DDA-A11D-8FA9993A636D}" dt="2023-10-02T14:36:44.028" v="3515"/>
          <ac:spMkLst>
            <pc:docMk/>
            <pc:sldMk cId="3251441945" sldId="352"/>
            <ac:spMk id="7" creationId="{BFB4929D-A86E-18CF-1132-3317EC271EEF}"/>
          </ac:spMkLst>
        </pc:spChg>
        <pc:spChg chg="add mod">
          <ac:chgData name="Stephanie Le" userId="7d3a304b-daf9-4cea-8c72-e4d4fbbcdbe5" providerId="ADAL" clId="{3429AF7D-B7B7-4DDA-A11D-8FA9993A636D}" dt="2023-10-02T14:36:43.698" v="3513" actId="113"/>
          <ac:spMkLst>
            <pc:docMk/>
            <pc:sldMk cId="3251441945" sldId="352"/>
            <ac:spMk id="9" creationId="{0691B6B4-A061-2F8D-F151-1FC4851AA72F}"/>
          </ac:spMkLst>
        </pc:spChg>
        <pc:spChg chg="mod">
          <ac:chgData name="Stephanie Le" userId="7d3a304b-daf9-4cea-8c72-e4d4fbbcdbe5" providerId="ADAL" clId="{3429AF7D-B7B7-4DDA-A11D-8FA9993A636D}" dt="2023-10-03T13:24:24.931" v="4851" actId="20577"/>
          <ac:spMkLst>
            <pc:docMk/>
            <pc:sldMk cId="3251441945" sldId="352"/>
            <ac:spMk id="12" creationId="{5A8C9E67-73C8-DEB3-3FB7-519173568CA1}"/>
          </ac:spMkLst>
        </pc:spChg>
        <pc:spChg chg="mod">
          <ac:chgData name="Stephanie Le" userId="7d3a304b-daf9-4cea-8c72-e4d4fbbcdbe5" providerId="ADAL" clId="{3429AF7D-B7B7-4DDA-A11D-8FA9993A636D}" dt="2023-10-02T14:35:21.633" v="3443" actId="20577"/>
          <ac:spMkLst>
            <pc:docMk/>
            <pc:sldMk cId="3251441945" sldId="352"/>
            <ac:spMk id="23" creationId="{109EA658-B0C8-2F4A-684E-5F83B18A8D11}"/>
          </ac:spMkLst>
        </pc:spChg>
        <pc:picChg chg="mod">
          <ac:chgData name="Stephanie Le" userId="7d3a304b-daf9-4cea-8c72-e4d4fbbcdbe5" providerId="ADAL" clId="{3429AF7D-B7B7-4DDA-A11D-8FA9993A636D}" dt="2023-10-02T14:31:59.817" v="2995" actId="1076"/>
          <ac:picMkLst>
            <pc:docMk/>
            <pc:sldMk cId="3251441945" sldId="352"/>
            <ac:picMk id="8" creationId="{16312D76-EC97-06DA-EE37-60D5DC06DC0B}"/>
          </ac:picMkLst>
        </pc:picChg>
        <pc:picChg chg="del">
          <ac:chgData name="Stephanie Le" userId="7d3a304b-daf9-4cea-8c72-e4d4fbbcdbe5" providerId="ADAL" clId="{3429AF7D-B7B7-4DDA-A11D-8FA9993A636D}" dt="2023-10-02T14:29:33.456" v="2852" actId="478"/>
          <ac:picMkLst>
            <pc:docMk/>
            <pc:sldMk cId="3251441945" sldId="352"/>
            <ac:picMk id="11" creationId="{432A64A4-9B5A-7A95-7A82-913910DBEC3A}"/>
          </ac:picMkLst>
        </pc:picChg>
        <pc:picChg chg="del">
          <ac:chgData name="Stephanie Le" userId="7d3a304b-daf9-4cea-8c72-e4d4fbbcdbe5" providerId="ADAL" clId="{3429AF7D-B7B7-4DDA-A11D-8FA9993A636D}" dt="2023-10-02T14:29:36.736" v="2854" actId="478"/>
          <ac:picMkLst>
            <pc:docMk/>
            <pc:sldMk cId="3251441945" sldId="352"/>
            <ac:picMk id="28" creationId="{9C8B673D-1B23-A2F6-75F3-FCABF0F2DAB1}"/>
          </ac:picMkLst>
        </pc:picChg>
        <pc:cxnChg chg="del">
          <ac:chgData name="Stephanie Le" userId="7d3a304b-daf9-4cea-8c72-e4d4fbbcdbe5" providerId="ADAL" clId="{3429AF7D-B7B7-4DDA-A11D-8FA9993A636D}" dt="2023-10-02T14:29:36.736" v="2854" actId="478"/>
          <ac:cxnSpMkLst>
            <pc:docMk/>
            <pc:sldMk cId="3251441945" sldId="352"/>
            <ac:cxnSpMk id="25" creationId="{12E3354A-6698-1883-5084-CD39AA5C869E}"/>
          </ac:cxnSpMkLst>
        </pc:cxnChg>
        <pc:cxnChg chg="del mod">
          <ac:chgData name="Stephanie Le" userId="7d3a304b-daf9-4cea-8c72-e4d4fbbcdbe5" providerId="ADAL" clId="{3429AF7D-B7B7-4DDA-A11D-8FA9993A636D}" dt="2023-10-02T14:29:36.736" v="2854" actId="478"/>
          <ac:cxnSpMkLst>
            <pc:docMk/>
            <pc:sldMk cId="3251441945" sldId="352"/>
            <ac:cxnSpMk id="30" creationId="{A93AEC34-E23D-8878-A9E7-CDD565795621}"/>
          </ac:cxnSpMkLst>
        </pc:cxnChg>
      </pc:sldChg>
      <pc:sldChg chg="addSp delSp modSp mod ord">
        <pc:chgData name="Stephanie Le" userId="7d3a304b-daf9-4cea-8c72-e4d4fbbcdbe5" providerId="ADAL" clId="{3429AF7D-B7B7-4DDA-A11D-8FA9993A636D}" dt="2023-11-27T22:00:41.290" v="15444" actId="20577"/>
        <pc:sldMkLst>
          <pc:docMk/>
          <pc:sldMk cId="663667186" sldId="353"/>
        </pc:sldMkLst>
        <pc:spChg chg="add mod">
          <ac:chgData name="Stephanie Le" userId="7d3a304b-daf9-4cea-8c72-e4d4fbbcdbe5" providerId="ADAL" clId="{3429AF7D-B7B7-4DDA-A11D-8FA9993A636D}" dt="2023-11-27T22:00:41.290" v="15444" actId="20577"/>
          <ac:spMkLst>
            <pc:docMk/>
            <pc:sldMk cId="663667186" sldId="353"/>
            <ac:spMk id="3" creationId="{120DDBF2-0A64-18D4-3F31-5E9E8E7F54E3}"/>
          </ac:spMkLst>
        </pc:spChg>
        <pc:spChg chg="del">
          <ac:chgData name="Stephanie Le" userId="7d3a304b-daf9-4cea-8c72-e4d4fbbcdbe5" providerId="ADAL" clId="{3429AF7D-B7B7-4DDA-A11D-8FA9993A636D}" dt="2023-10-02T14:09:42.601" v="2307" actId="478"/>
          <ac:spMkLst>
            <pc:docMk/>
            <pc:sldMk cId="663667186" sldId="353"/>
            <ac:spMk id="15" creationId="{1CACC16E-E190-B307-9755-C4A28FFAE8BD}"/>
          </ac:spMkLst>
        </pc:spChg>
        <pc:spChg chg="mod ord">
          <ac:chgData name="Stephanie Le" userId="7d3a304b-daf9-4cea-8c72-e4d4fbbcdbe5" providerId="ADAL" clId="{3429AF7D-B7B7-4DDA-A11D-8FA9993A636D}" dt="2023-11-27T21:58:54.762" v="15270" actId="20577"/>
          <ac:spMkLst>
            <pc:docMk/>
            <pc:sldMk cId="663667186" sldId="353"/>
            <ac:spMk id="17" creationId="{7A277E92-3039-C7BC-F1C4-9670F63AA33A}"/>
          </ac:spMkLst>
        </pc:spChg>
        <pc:spChg chg="del mod">
          <ac:chgData name="Stephanie Le" userId="7d3a304b-daf9-4cea-8c72-e4d4fbbcdbe5" providerId="ADAL" clId="{3429AF7D-B7B7-4DDA-A11D-8FA9993A636D}" dt="2023-10-02T13:59:40.280" v="812" actId="478"/>
          <ac:spMkLst>
            <pc:docMk/>
            <pc:sldMk cId="663667186" sldId="353"/>
            <ac:spMk id="18" creationId="{F6E30238-95E5-CC10-3C81-4E6E3511464A}"/>
          </ac:spMkLst>
        </pc:spChg>
        <pc:picChg chg="add mod">
          <ac:chgData name="Stephanie Le" userId="7d3a304b-daf9-4cea-8c72-e4d4fbbcdbe5" providerId="ADAL" clId="{3429AF7D-B7B7-4DDA-A11D-8FA9993A636D}" dt="2023-10-24T11:57:02.863" v="7628" actId="1076"/>
          <ac:picMkLst>
            <pc:docMk/>
            <pc:sldMk cId="663667186" sldId="353"/>
            <ac:picMk id="2" creationId="{87BE0040-D1D0-DB00-40FE-62C9B9166484}"/>
          </ac:picMkLst>
        </pc:picChg>
        <pc:picChg chg="add del mod">
          <ac:chgData name="Stephanie Le" userId="7d3a304b-daf9-4cea-8c72-e4d4fbbcdbe5" providerId="ADAL" clId="{3429AF7D-B7B7-4DDA-A11D-8FA9993A636D}" dt="2023-10-24T11:56:03.116" v="7608" actId="478"/>
          <ac:picMkLst>
            <pc:docMk/>
            <pc:sldMk cId="663667186" sldId="353"/>
            <ac:picMk id="4" creationId="{D4217109-D452-EA10-AD4B-58BE2C996D8C}"/>
          </ac:picMkLst>
        </pc:picChg>
        <pc:picChg chg="add mod">
          <ac:chgData name="Stephanie Le" userId="7d3a304b-daf9-4cea-8c72-e4d4fbbcdbe5" providerId="ADAL" clId="{3429AF7D-B7B7-4DDA-A11D-8FA9993A636D}" dt="2023-10-24T11:57:54.955" v="7637" actId="1076"/>
          <ac:picMkLst>
            <pc:docMk/>
            <pc:sldMk cId="663667186" sldId="353"/>
            <ac:picMk id="8" creationId="{495E3575-01A4-BCBB-A93E-14503466701C}"/>
          </ac:picMkLst>
        </pc:picChg>
        <pc:picChg chg="add mod">
          <ac:chgData name="Stephanie Le" userId="7d3a304b-daf9-4cea-8c72-e4d4fbbcdbe5" providerId="ADAL" clId="{3429AF7D-B7B7-4DDA-A11D-8FA9993A636D}" dt="2023-10-24T11:57:41.112" v="7635" actId="1076"/>
          <ac:picMkLst>
            <pc:docMk/>
            <pc:sldMk cId="663667186" sldId="353"/>
            <ac:picMk id="11" creationId="{A21AC284-BAAA-6CBF-EB9E-83EB2227B5E5}"/>
          </ac:picMkLst>
        </pc:picChg>
        <pc:cxnChg chg="mod">
          <ac:chgData name="Stephanie Le" userId="7d3a304b-daf9-4cea-8c72-e4d4fbbcdbe5" providerId="ADAL" clId="{3429AF7D-B7B7-4DDA-A11D-8FA9993A636D}" dt="2023-10-02T14:09:45.309" v="2308" actId="14100"/>
          <ac:cxnSpMkLst>
            <pc:docMk/>
            <pc:sldMk cId="663667186" sldId="353"/>
            <ac:cxnSpMk id="9" creationId="{C776E4DC-A88D-96B9-1983-9B4362DD30BA}"/>
          </ac:cxnSpMkLst>
        </pc:cxnChg>
        <pc:cxnChg chg="mod">
          <ac:chgData name="Stephanie Le" userId="7d3a304b-daf9-4cea-8c72-e4d4fbbcdbe5" providerId="ADAL" clId="{3429AF7D-B7B7-4DDA-A11D-8FA9993A636D}" dt="2023-10-02T14:09:56.417" v="2312" actId="14100"/>
          <ac:cxnSpMkLst>
            <pc:docMk/>
            <pc:sldMk cId="663667186" sldId="353"/>
            <ac:cxnSpMk id="10" creationId="{2C283792-CE68-BB4D-7218-3D06C13DB8DC}"/>
          </ac:cxnSpMkLst>
        </pc:cxnChg>
        <pc:cxnChg chg="mod">
          <ac:chgData name="Stephanie Le" userId="7d3a304b-daf9-4cea-8c72-e4d4fbbcdbe5" providerId="ADAL" clId="{3429AF7D-B7B7-4DDA-A11D-8FA9993A636D}" dt="2023-10-02T14:09:47.161" v="2309" actId="14100"/>
          <ac:cxnSpMkLst>
            <pc:docMk/>
            <pc:sldMk cId="663667186" sldId="353"/>
            <ac:cxnSpMk id="14" creationId="{77481374-70F8-1848-D32E-EBD5E6369582}"/>
          </ac:cxnSpMkLst>
        </pc:cxnChg>
      </pc:sldChg>
      <pc:sldChg chg="addSp delSp modSp mod ord">
        <pc:chgData name="Stephanie Le" userId="7d3a304b-daf9-4cea-8c72-e4d4fbbcdbe5" providerId="ADAL" clId="{3429AF7D-B7B7-4DDA-A11D-8FA9993A636D}" dt="2023-11-08T20:22:35.969" v="12699" actId="478"/>
        <pc:sldMkLst>
          <pc:docMk/>
          <pc:sldMk cId="62886543" sldId="354"/>
        </pc:sldMkLst>
        <pc:spChg chg="del">
          <ac:chgData name="Stephanie Le" userId="7d3a304b-daf9-4cea-8c72-e4d4fbbcdbe5" providerId="ADAL" clId="{3429AF7D-B7B7-4DDA-A11D-8FA9993A636D}" dt="2023-11-08T19:35:45.724" v="12451" actId="478"/>
          <ac:spMkLst>
            <pc:docMk/>
            <pc:sldMk cId="62886543" sldId="354"/>
            <ac:spMk id="10" creationId="{F1DE0793-8558-0BA2-06DD-C8DA2794ABC8}"/>
          </ac:spMkLst>
        </pc:spChg>
        <pc:spChg chg="del">
          <ac:chgData name="Stephanie Le" userId="7d3a304b-daf9-4cea-8c72-e4d4fbbcdbe5" providerId="ADAL" clId="{3429AF7D-B7B7-4DDA-A11D-8FA9993A636D}" dt="2023-11-08T19:35:45.724" v="12451" actId="478"/>
          <ac:spMkLst>
            <pc:docMk/>
            <pc:sldMk cId="62886543" sldId="354"/>
            <ac:spMk id="11" creationId="{2BFD5AC5-E2C7-6574-3282-7E31268BAB26}"/>
          </ac:spMkLst>
        </pc:spChg>
        <pc:spChg chg="del">
          <ac:chgData name="Stephanie Le" userId="7d3a304b-daf9-4cea-8c72-e4d4fbbcdbe5" providerId="ADAL" clId="{3429AF7D-B7B7-4DDA-A11D-8FA9993A636D}" dt="2023-11-08T19:35:45.724" v="12451" actId="478"/>
          <ac:spMkLst>
            <pc:docMk/>
            <pc:sldMk cId="62886543" sldId="354"/>
            <ac:spMk id="16" creationId="{00EE749C-FFAF-086F-B0F3-DB3D610A1329}"/>
          </ac:spMkLst>
        </pc:spChg>
        <pc:spChg chg="del">
          <ac:chgData name="Stephanie Le" userId="7d3a304b-daf9-4cea-8c72-e4d4fbbcdbe5" providerId="ADAL" clId="{3429AF7D-B7B7-4DDA-A11D-8FA9993A636D}" dt="2023-11-08T19:35:45.724" v="12451" actId="478"/>
          <ac:spMkLst>
            <pc:docMk/>
            <pc:sldMk cId="62886543" sldId="354"/>
            <ac:spMk id="19" creationId="{E7323C53-6D95-4476-A271-8829E5AB1497}"/>
          </ac:spMkLst>
        </pc:spChg>
        <pc:spChg chg="del">
          <ac:chgData name="Stephanie Le" userId="7d3a304b-daf9-4cea-8c72-e4d4fbbcdbe5" providerId="ADAL" clId="{3429AF7D-B7B7-4DDA-A11D-8FA9993A636D}" dt="2023-11-08T19:35:45.724" v="12451" actId="478"/>
          <ac:spMkLst>
            <pc:docMk/>
            <pc:sldMk cId="62886543" sldId="354"/>
            <ac:spMk id="22" creationId="{991FAD46-9496-D3C8-CDB2-8ACC61B96897}"/>
          </ac:spMkLst>
        </pc:spChg>
        <pc:spChg chg="add mod">
          <ac:chgData name="Stephanie Le" userId="7d3a304b-daf9-4cea-8c72-e4d4fbbcdbe5" providerId="ADAL" clId="{3429AF7D-B7B7-4DDA-A11D-8FA9993A636D}" dt="2023-11-08T19:54:13.470" v="12502" actId="1076"/>
          <ac:spMkLst>
            <pc:docMk/>
            <pc:sldMk cId="62886543" sldId="354"/>
            <ac:spMk id="23" creationId="{462CB75B-8D17-925D-67B4-29099AFBC4E4}"/>
          </ac:spMkLst>
        </pc:spChg>
        <pc:spChg chg="del">
          <ac:chgData name="Stephanie Le" userId="7d3a304b-daf9-4cea-8c72-e4d4fbbcdbe5" providerId="ADAL" clId="{3429AF7D-B7B7-4DDA-A11D-8FA9993A636D}" dt="2023-11-08T19:35:45.724" v="12451" actId="478"/>
          <ac:spMkLst>
            <pc:docMk/>
            <pc:sldMk cId="62886543" sldId="354"/>
            <ac:spMk id="25" creationId="{3DA7E3CF-97E0-3978-8E46-6DA1E0CBF9F3}"/>
          </ac:spMkLst>
        </pc:spChg>
        <pc:spChg chg="add del mod">
          <ac:chgData name="Stephanie Le" userId="7d3a304b-daf9-4cea-8c72-e4d4fbbcdbe5" providerId="ADAL" clId="{3429AF7D-B7B7-4DDA-A11D-8FA9993A636D}" dt="2023-11-08T20:22:32.962" v="12696" actId="478"/>
          <ac:spMkLst>
            <pc:docMk/>
            <pc:sldMk cId="62886543" sldId="354"/>
            <ac:spMk id="26" creationId="{7C46C841-802B-E64A-F9AB-C03DB3A86CDC}"/>
          </ac:spMkLst>
        </pc:spChg>
        <pc:spChg chg="add del mod">
          <ac:chgData name="Stephanie Le" userId="7d3a304b-daf9-4cea-8c72-e4d4fbbcdbe5" providerId="ADAL" clId="{3429AF7D-B7B7-4DDA-A11D-8FA9993A636D}" dt="2023-11-08T20:22:35.282" v="12698" actId="478"/>
          <ac:spMkLst>
            <pc:docMk/>
            <pc:sldMk cId="62886543" sldId="354"/>
            <ac:spMk id="28" creationId="{A0C2E781-1B80-7A07-B2AA-EE928E957D4A}"/>
          </ac:spMkLst>
        </pc:spChg>
        <pc:spChg chg="del">
          <ac:chgData name="Stephanie Le" userId="7d3a304b-daf9-4cea-8c72-e4d4fbbcdbe5" providerId="ADAL" clId="{3429AF7D-B7B7-4DDA-A11D-8FA9993A636D}" dt="2023-11-08T19:35:45.724" v="12451" actId="478"/>
          <ac:spMkLst>
            <pc:docMk/>
            <pc:sldMk cId="62886543" sldId="354"/>
            <ac:spMk id="32" creationId="{75A35A08-4B9F-9D6A-E6CA-DCA9A20CD3ED}"/>
          </ac:spMkLst>
        </pc:spChg>
        <pc:spChg chg="del">
          <ac:chgData name="Stephanie Le" userId="7d3a304b-daf9-4cea-8c72-e4d4fbbcdbe5" providerId="ADAL" clId="{3429AF7D-B7B7-4DDA-A11D-8FA9993A636D}" dt="2023-11-08T19:35:45.724" v="12451" actId="478"/>
          <ac:spMkLst>
            <pc:docMk/>
            <pc:sldMk cId="62886543" sldId="354"/>
            <ac:spMk id="35" creationId="{C587EE70-317A-8C88-95E3-D4609EA37F67}"/>
          </ac:spMkLst>
        </pc:spChg>
        <pc:spChg chg="del">
          <ac:chgData name="Stephanie Le" userId="7d3a304b-daf9-4cea-8c72-e4d4fbbcdbe5" providerId="ADAL" clId="{3429AF7D-B7B7-4DDA-A11D-8FA9993A636D}" dt="2023-11-08T19:35:45.724" v="12451" actId="478"/>
          <ac:spMkLst>
            <pc:docMk/>
            <pc:sldMk cId="62886543" sldId="354"/>
            <ac:spMk id="36" creationId="{59CCE835-1F5C-FFAF-15D1-77AB15B6609F}"/>
          </ac:spMkLst>
        </pc:spChg>
        <pc:spChg chg="del">
          <ac:chgData name="Stephanie Le" userId="7d3a304b-daf9-4cea-8c72-e4d4fbbcdbe5" providerId="ADAL" clId="{3429AF7D-B7B7-4DDA-A11D-8FA9993A636D}" dt="2023-11-08T19:35:45.724" v="12451" actId="478"/>
          <ac:spMkLst>
            <pc:docMk/>
            <pc:sldMk cId="62886543" sldId="354"/>
            <ac:spMk id="37" creationId="{85754EAA-11F0-C63D-EA46-96D0A156A123}"/>
          </ac:spMkLst>
        </pc:spChg>
        <pc:spChg chg="del">
          <ac:chgData name="Stephanie Le" userId="7d3a304b-daf9-4cea-8c72-e4d4fbbcdbe5" providerId="ADAL" clId="{3429AF7D-B7B7-4DDA-A11D-8FA9993A636D}" dt="2023-11-08T19:35:45.724" v="12451" actId="478"/>
          <ac:spMkLst>
            <pc:docMk/>
            <pc:sldMk cId="62886543" sldId="354"/>
            <ac:spMk id="38" creationId="{EEEB9D09-6CCB-44CF-6592-11346908453B}"/>
          </ac:spMkLst>
        </pc:spChg>
        <pc:spChg chg="add del">
          <ac:chgData name="Stephanie Le" userId="7d3a304b-daf9-4cea-8c72-e4d4fbbcdbe5" providerId="ADAL" clId="{3429AF7D-B7B7-4DDA-A11D-8FA9993A636D}" dt="2023-11-08T20:11:22.945" v="12614" actId="11529"/>
          <ac:spMkLst>
            <pc:docMk/>
            <pc:sldMk cId="62886543" sldId="354"/>
            <ac:spMk id="43" creationId="{5CAB154C-8E73-23B0-EF6F-26557959F10F}"/>
          </ac:spMkLst>
        </pc:spChg>
        <pc:spChg chg="add del mod">
          <ac:chgData name="Stephanie Le" userId="7d3a304b-daf9-4cea-8c72-e4d4fbbcdbe5" providerId="ADAL" clId="{3429AF7D-B7B7-4DDA-A11D-8FA9993A636D}" dt="2023-11-08T20:11:20.713" v="12608" actId="11529"/>
          <ac:spMkLst>
            <pc:docMk/>
            <pc:sldMk cId="62886543" sldId="354"/>
            <ac:spMk id="44" creationId="{E750C253-9CC7-E30C-C094-89893FAC4A34}"/>
          </ac:spMkLst>
        </pc:spChg>
        <pc:spChg chg="add mod">
          <ac:chgData name="Stephanie Le" userId="7d3a304b-daf9-4cea-8c72-e4d4fbbcdbe5" providerId="ADAL" clId="{3429AF7D-B7B7-4DDA-A11D-8FA9993A636D}" dt="2023-11-08T20:16:25.142" v="12688" actId="14100"/>
          <ac:spMkLst>
            <pc:docMk/>
            <pc:sldMk cId="62886543" sldId="354"/>
            <ac:spMk id="45" creationId="{454942DD-0F32-AAFB-6CAE-8C4E1772C788}"/>
          </ac:spMkLst>
        </pc:spChg>
        <pc:spChg chg="del">
          <ac:chgData name="Stephanie Le" userId="7d3a304b-daf9-4cea-8c72-e4d4fbbcdbe5" providerId="ADAL" clId="{3429AF7D-B7B7-4DDA-A11D-8FA9993A636D}" dt="2023-11-08T19:35:45.724" v="12451" actId="478"/>
          <ac:spMkLst>
            <pc:docMk/>
            <pc:sldMk cId="62886543" sldId="354"/>
            <ac:spMk id="56" creationId="{9A059294-7491-9EE5-BB5B-F5F7DD125001}"/>
          </ac:spMkLst>
        </pc:spChg>
        <pc:spChg chg="del">
          <ac:chgData name="Stephanie Le" userId="7d3a304b-daf9-4cea-8c72-e4d4fbbcdbe5" providerId="ADAL" clId="{3429AF7D-B7B7-4DDA-A11D-8FA9993A636D}" dt="2023-11-08T19:35:45.724" v="12451" actId="478"/>
          <ac:spMkLst>
            <pc:docMk/>
            <pc:sldMk cId="62886543" sldId="354"/>
            <ac:spMk id="57" creationId="{52D86801-896C-9D52-135E-A8EBE0348CEC}"/>
          </ac:spMkLst>
        </pc:spChg>
        <pc:spChg chg="del">
          <ac:chgData name="Stephanie Le" userId="7d3a304b-daf9-4cea-8c72-e4d4fbbcdbe5" providerId="ADAL" clId="{3429AF7D-B7B7-4DDA-A11D-8FA9993A636D}" dt="2023-11-08T19:35:45.724" v="12451" actId="478"/>
          <ac:spMkLst>
            <pc:docMk/>
            <pc:sldMk cId="62886543" sldId="354"/>
            <ac:spMk id="58" creationId="{9866346A-3518-9047-184A-7971A037E48B}"/>
          </ac:spMkLst>
        </pc:spChg>
        <pc:spChg chg="del">
          <ac:chgData name="Stephanie Le" userId="7d3a304b-daf9-4cea-8c72-e4d4fbbcdbe5" providerId="ADAL" clId="{3429AF7D-B7B7-4DDA-A11D-8FA9993A636D}" dt="2023-11-08T19:35:45.724" v="12451" actId="478"/>
          <ac:spMkLst>
            <pc:docMk/>
            <pc:sldMk cId="62886543" sldId="354"/>
            <ac:spMk id="60" creationId="{389559A2-349A-C865-E737-E4BC2CDD9A5F}"/>
          </ac:spMkLst>
        </pc:spChg>
        <pc:spChg chg="del">
          <ac:chgData name="Stephanie Le" userId="7d3a304b-daf9-4cea-8c72-e4d4fbbcdbe5" providerId="ADAL" clId="{3429AF7D-B7B7-4DDA-A11D-8FA9993A636D}" dt="2023-11-08T19:35:45.724" v="12451" actId="478"/>
          <ac:spMkLst>
            <pc:docMk/>
            <pc:sldMk cId="62886543" sldId="354"/>
            <ac:spMk id="64" creationId="{ED045397-2A05-A2F2-FD27-B914DC312402}"/>
          </ac:spMkLst>
        </pc:spChg>
        <pc:spChg chg="del">
          <ac:chgData name="Stephanie Le" userId="7d3a304b-daf9-4cea-8c72-e4d4fbbcdbe5" providerId="ADAL" clId="{3429AF7D-B7B7-4DDA-A11D-8FA9993A636D}" dt="2023-11-08T19:35:45.724" v="12451" actId="478"/>
          <ac:spMkLst>
            <pc:docMk/>
            <pc:sldMk cId="62886543" sldId="354"/>
            <ac:spMk id="65" creationId="{246D143F-8DE6-61C6-156A-3199E9B02EC3}"/>
          </ac:spMkLst>
        </pc:spChg>
        <pc:spChg chg="del">
          <ac:chgData name="Stephanie Le" userId="7d3a304b-daf9-4cea-8c72-e4d4fbbcdbe5" providerId="ADAL" clId="{3429AF7D-B7B7-4DDA-A11D-8FA9993A636D}" dt="2023-11-08T19:35:45.724" v="12451" actId="478"/>
          <ac:spMkLst>
            <pc:docMk/>
            <pc:sldMk cId="62886543" sldId="354"/>
            <ac:spMk id="66" creationId="{E0EF059E-9CEA-9495-BE17-73D252EB9DAC}"/>
          </ac:spMkLst>
        </pc:spChg>
        <pc:spChg chg="del">
          <ac:chgData name="Stephanie Le" userId="7d3a304b-daf9-4cea-8c72-e4d4fbbcdbe5" providerId="ADAL" clId="{3429AF7D-B7B7-4DDA-A11D-8FA9993A636D}" dt="2023-11-08T19:35:45.724" v="12451" actId="478"/>
          <ac:spMkLst>
            <pc:docMk/>
            <pc:sldMk cId="62886543" sldId="354"/>
            <ac:spMk id="67" creationId="{B477EA3B-B191-5887-E0C2-E4D984874BEB}"/>
          </ac:spMkLst>
        </pc:spChg>
        <pc:spChg chg="del">
          <ac:chgData name="Stephanie Le" userId="7d3a304b-daf9-4cea-8c72-e4d4fbbcdbe5" providerId="ADAL" clId="{3429AF7D-B7B7-4DDA-A11D-8FA9993A636D}" dt="2023-11-08T19:35:45.724" v="12451" actId="478"/>
          <ac:spMkLst>
            <pc:docMk/>
            <pc:sldMk cId="62886543" sldId="354"/>
            <ac:spMk id="69" creationId="{E54808BF-8A89-C05E-63E5-8C8B683F76E6}"/>
          </ac:spMkLst>
        </pc:spChg>
        <pc:spChg chg="del">
          <ac:chgData name="Stephanie Le" userId="7d3a304b-daf9-4cea-8c72-e4d4fbbcdbe5" providerId="ADAL" clId="{3429AF7D-B7B7-4DDA-A11D-8FA9993A636D}" dt="2023-11-08T19:35:45.724" v="12451" actId="478"/>
          <ac:spMkLst>
            <pc:docMk/>
            <pc:sldMk cId="62886543" sldId="354"/>
            <ac:spMk id="72" creationId="{55319F2F-AC84-D2D3-9676-B902E991FEB0}"/>
          </ac:spMkLst>
        </pc:spChg>
        <pc:spChg chg="del">
          <ac:chgData name="Stephanie Le" userId="7d3a304b-daf9-4cea-8c72-e4d4fbbcdbe5" providerId="ADAL" clId="{3429AF7D-B7B7-4DDA-A11D-8FA9993A636D}" dt="2023-11-08T19:35:45.724" v="12451" actId="478"/>
          <ac:spMkLst>
            <pc:docMk/>
            <pc:sldMk cId="62886543" sldId="354"/>
            <ac:spMk id="74" creationId="{A9D775F6-CBA8-2164-540E-6CD4F2709325}"/>
          </ac:spMkLst>
        </pc:spChg>
        <pc:spChg chg="del">
          <ac:chgData name="Stephanie Le" userId="7d3a304b-daf9-4cea-8c72-e4d4fbbcdbe5" providerId="ADAL" clId="{3429AF7D-B7B7-4DDA-A11D-8FA9993A636D}" dt="2023-11-08T19:35:45.724" v="12451" actId="478"/>
          <ac:spMkLst>
            <pc:docMk/>
            <pc:sldMk cId="62886543" sldId="354"/>
            <ac:spMk id="107" creationId="{6EEF9F95-CBF2-5A68-5E73-33B3A3E4C462}"/>
          </ac:spMkLst>
        </pc:spChg>
        <pc:spChg chg="del">
          <ac:chgData name="Stephanie Le" userId="7d3a304b-daf9-4cea-8c72-e4d4fbbcdbe5" providerId="ADAL" clId="{3429AF7D-B7B7-4DDA-A11D-8FA9993A636D}" dt="2023-11-08T19:35:45.724" v="12451" actId="478"/>
          <ac:spMkLst>
            <pc:docMk/>
            <pc:sldMk cId="62886543" sldId="354"/>
            <ac:spMk id="109" creationId="{0CE8ED20-38DC-A27D-164A-308437F9B135}"/>
          </ac:spMkLst>
        </pc:spChg>
        <pc:spChg chg="del">
          <ac:chgData name="Stephanie Le" userId="7d3a304b-daf9-4cea-8c72-e4d4fbbcdbe5" providerId="ADAL" clId="{3429AF7D-B7B7-4DDA-A11D-8FA9993A636D}" dt="2023-11-08T19:35:45.724" v="12451" actId="478"/>
          <ac:spMkLst>
            <pc:docMk/>
            <pc:sldMk cId="62886543" sldId="354"/>
            <ac:spMk id="111" creationId="{1E476D6A-0950-005F-76F6-92B7AE53E54D}"/>
          </ac:spMkLst>
        </pc:spChg>
        <pc:spChg chg="del">
          <ac:chgData name="Stephanie Le" userId="7d3a304b-daf9-4cea-8c72-e4d4fbbcdbe5" providerId="ADAL" clId="{3429AF7D-B7B7-4DDA-A11D-8FA9993A636D}" dt="2023-11-08T19:35:45.724" v="12451" actId="478"/>
          <ac:spMkLst>
            <pc:docMk/>
            <pc:sldMk cId="62886543" sldId="354"/>
            <ac:spMk id="113" creationId="{7F1D4C8D-1C0F-27CA-D088-E97167452606}"/>
          </ac:spMkLst>
        </pc:spChg>
        <pc:spChg chg="del">
          <ac:chgData name="Stephanie Le" userId="7d3a304b-daf9-4cea-8c72-e4d4fbbcdbe5" providerId="ADAL" clId="{3429AF7D-B7B7-4DDA-A11D-8FA9993A636D}" dt="2023-11-08T19:35:45.724" v="12451" actId="478"/>
          <ac:spMkLst>
            <pc:docMk/>
            <pc:sldMk cId="62886543" sldId="354"/>
            <ac:spMk id="116" creationId="{181AE073-5C1D-B7A4-5A8D-E06CC74DB505}"/>
          </ac:spMkLst>
        </pc:spChg>
        <pc:spChg chg="del">
          <ac:chgData name="Stephanie Le" userId="7d3a304b-daf9-4cea-8c72-e4d4fbbcdbe5" providerId="ADAL" clId="{3429AF7D-B7B7-4DDA-A11D-8FA9993A636D}" dt="2023-11-08T19:35:49.416" v="12452" actId="478"/>
          <ac:spMkLst>
            <pc:docMk/>
            <pc:sldMk cId="62886543" sldId="354"/>
            <ac:spMk id="119" creationId="{DE0F84B0-3047-547F-7AF8-697D840EA4DC}"/>
          </ac:spMkLst>
        </pc:spChg>
        <pc:spChg chg="add mod">
          <ac:chgData name="Stephanie Le" userId="7d3a304b-daf9-4cea-8c72-e4d4fbbcdbe5" providerId="ADAL" clId="{3429AF7D-B7B7-4DDA-A11D-8FA9993A636D}" dt="2023-11-08T20:16:16.352" v="12687" actId="693"/>
          <ac:spMkLst>
            <pc:docMk/>
            <pc:sldMk cId="62886543" sldId="354"/>
            <ac:spMk id="121" creationId="{159A47F0-3BBC-7446-4632-88E6EDFC24E8}"/>
          </ac:spMkLst>
        </pc:spChg>
        <pc:spChg chg="del">
          <ac:chgData name="Stephanie Le" userId="7d3a304b-daf9-4cea-8c72-e4d4fbbcdbe5" providerId="ADAL" clId="{3429AF7D-B7B7-4DDA-A11D-8FA9993A636D}" dt="2023-11-08T19:35:45.724" v="12451" actId="478"/>
          <ac:spMkLst>
            <pc:docMk/>
            <pc:sldMk cId="62886543" sldId="354"/>
            <ac:spMk id="132" creationId="{D489EA41-31DB-4BD7-06E9-ACF7C284C1E3}"/>
          </ac:spMkLst>
        </pc:spChg>
        <pc:spChg chg="del">
          <ac:chgData name="Stephanie Le" userId="7d3a304b-daf9-4cea-8c72-e4d4fbbcdbe5" providerId="ADAL" clId="{3429AF7D-B7B7-4DDA-A11D-8FA9993A636D}" dt="2023-11-08T19:35:45.724" v="12451" actId="478"/>
          <ac:spMkLst>
            <pc:docMk/>
            <pc:sldMk cId="62886543" sldId="354"/>
            <ac:spMk id="133" creationId="{5ACB6EE9-CC51-53C2-48CE-C9B1F95768A0}"/>
          </ac:spMkLst>
        </pc:spChg>
        <pc:spChg chg="del">
          <ac:chgData name="Stephanie Le" userId="7d3a304b-daf9-4cea-8c72-e4d4fbbcdbe5" providerId="ADAL" clId="{3429AF7D-B7B7-4DDA-A11D-8FA9993A636D}" dt="2023-11-08T19:35:45.724" v="12451" actId="478"/>
          <ac:spMkLst>
            <pc:docMk/>
            <pc:sldMk cId="62886543" sldId="354"/>
            <ac:spMk id="134" creationId="{1046D54C-86C1-310E-DC48-77483DECE840}"/>
          </ac:spMkLst>
        </pc:spChg>
        <pc:spChg chg="del">
          <ac:chgData name="Stephanie Le" userId="7d3a304b-daf9-4cea-8c72-e4d4fbbcdbe5" providerId="ADAL" clId="{3429AF7D-B7B7-4DDA-A11D-8FA9993A636D}" dt="2023-11-08T19:35:53.342" v="12453" actId="478"/>
          <ac:spMkLst>
            <pc:docMk/>
            <pc:sldMk cId="62886543" sldId="354"/>
            <ac:spMk id="135" creationId="{2661A8BD-B89F-613D-3585-C1101BAB1240}"/>
          </ac:spMkLst>
        </pc:spChg>
        <pc:picChg chg="del">
          <ac:chgData name="Stephanie Le" userId="7d3a304b-daf9-4cea-8c72-e4d4fbbcdbe5" providerId="ADAL" clId="{3429AF7D-B7B7-4DDA-A11D-8FA9993A636D}" dt="2023-11-08T19:35:45.724" v="12451" actId="478"/>
          <ac:picMkLst>
            <pc:docMk/>
            <pc:sldMk cId="62886543" sldId="354"/>
            <ac:picMk id="3" creationId="{C74C6A2A-E659-2671-BF6C-2F48B4CC0416}"/>
          </ac:picMkLst>
        </pc:picChg>
        <pc:picChg chg="del">
          <ac:chgData name="Stephanie Le" userId="7d3a304b-daf9-4cea-8c72-e4d4fbbcdbe5" providerId="ADAL" clId="{3429AF7D-B7B7-4DDA-A11D-8FA9993A636D}" dt="2023-11-08T19:35:45.724" v="12451" actId="478"/>
          <ac:picMkLst>
            <pc:docMk/>
            <pc:sldMk cId="62886543" sldId="354"/>
            <ac:picMk id="5" creationId="{6683B3C3-D77B-877D-CD68-1C4BDE1D0B29}"/>
          </ac:picMkLst>
        </pc:picChg>
        <pc:picChg chg="add del mod">
          <ac:chgData name="Stephanie Le" userId="7d3a304b-daf9-4cea-8c72-e4d4fbbcdbe5" providerId="ADAL" clId="{3429AF7D-B7B7-4DDA-A11D-8FA9993A636D}" dt="2023-11-08T19:45:06.253" v="12463" actId="478"/>
          <ac:picMkLst>
            <pc:docMk/>
            <pc:sldMk cId="62886543" sldId="354"/>
            <ac:picMk id="6" creationId="{8D5BA1C6-4EA9-1405-D47E-1FD6351CA1C4}"/>
          </ac:picMkLst>
        </pc:picChg>
        <pc:picChg chg="del">
          <ac:chgData name="Stephanie Le" userId="7d3a304b-daf9-4cea-8c72-e4d4fbbcdbe5" providerId="ADAL" clId="{3429AF7D-B7B7-4DDA-A11D-8FA9993A636D}" dt="2023-11-08T19:35:45.724" v="12451" actId="478"/>
          <ac:picMkLst>
            <pc:docMk/>
            <pc:sldMk cId="62886543" sldId="354"/>
            <ac:picMk id="7" creationId="{EACC66C3-0CBF-C9FA-4665-492E9272D18A}"/>
          </ac:picMkLst>
        </pc:picChg>
        <pc:picChg chg="add mod">
          <ac:chgData name="Stephanie Le" userId="7d3a304b-daf9-4cea-8c72-e4d4fbbcdbe5" providerId="ADAL" clId="{3429AF7D-B7B7-4DDA-A11D-8FA9993A636D}" dt="2023-11-08T20:14:37.808" v="12664" actId="1076"/>
          <ac:picMkLst>
            <pc:docMk/>
            <pc:sldMk cId="62886543" sldId="354"/>
            <ac:picMk id="9" creationId="{E1FE6C4C-9DDA-4D45-A832-C9ECD6BB06C7}"/>
          </ac:picMkLst>
        </pc:picChg>
        <pc:picChg chg="add mod">
          <ac:chgData name="Stephanie Le" userId="7d3a304b-daf9-4cea-8c72-e4d4fbbcdbe5" providerId="ADAL" clId="{3429AF7D-B7B7-4DDA-A11D-8FA9993A636D}" dt="2023-11-08T19:53:29.763" v="12494" actId="1076"/>
          <ac:picMkLst>
            <pc:docMk/>
            <pc:sldMk cId="62886543" sldId="354"/>
            <ac:picMk id="13" creationId="{73762BAF-0A49-4621-3D88-FFB5723EF7E7}"/>
          </ac:picMkLst>
        </pc:picChg>
        <pc:picChg chg="add del mod">
          <ac:chgData name="Stephanie Le" userId="7d3a304b-daf9-4cea-8c72-e4d4fbbcdbe5" providerId="ADAL" clId="{3429AF7D-B7B7-4DDA-A11D-8FA9993A636D}" dt="2023-11-08T20:01:46.232" v="12541" actId="478"/>
          <ac:picMkLst>
            <pc:docMk/>
            <pc:sldMk cId="62886543" sldId="354"/>
            <ac:picMk id="15" creationId="{15ED386A-4DB2-C88B-7111-47EB0EF5E894}"/>
          </ac:picMkLst>
        </pc:picChg>
        <pc:picChg chg="add mod">
          <ac:chgData name="Stephanie Le" userId="7d3a304b-daf9-4cea-8c72-e4d4fbbcdbe5" providerId="ADAL" clId="{3429AF7D-B7B7-4DDA-A11D-8FA9993A636D}" dt="2023-11-08T19:53:29.763" v="12494" actId="1076"/>
          <ac:picMkLst>
            <pc:docMk/>
            <pc:sldMk cId="62886543" sldId="354"/>
            <ac:picMk id="17" creationId="{0404136A-1FBB-89CB-CDED-0CCE4647494A}"/>
          </ac:picMkLst>
        </pc:picChg>
        <pc:picChg chg="add mod">
          <ac:chgData name="Stephanie Le" userId="7d3a304b-daf9-4cea-8c72-e4d4fbbcdbe5" providerId="ADAL" clId="{3429AF7D-B7B7-4DDA-A11D-8FA9993A636D}" dt="2023-11-08T19:54:52.171" v="12507" actId="1076"/>
          <ac:picMkLst>
            <pc:docMk/>
            <pc:sldMk cId="62886543" sldId="354"/>
            <ac:picMk id="18" creationId="{E8939176-63BF-91BA-9A91-8894B948736F}"/>
          </ac:picMkLst>
        </pc:picChg>
        <pc:picChg chg="add del mod">
          <ac:chgData name="Stephanie Le" userId="7d3a304b-daf9-4cea-8c72-e4d4fbbcdbe5" providerId="ADAL" clId="{3429AF7D-B7B7-4DDA-A11D-8FA9993A636D}" dt="2023-11-08T20:01:45.488" v="12540" actId="478"/>
          <ac:picMkLst>
            <pc:docMk/>
            <pc:sldMk cId="62886543" sldId="354"/>
            <ac:picMk id="20" creationId="{D2CCC7AF-D35F-25C8-D5A5-734558E663C5}"/>
          </ac:picMkLst>
        </pc:picChg>
        <pc:picChg chg="del">
          <ac:chgData name="Stephanie Le" userId="7d3a304b-daf9-4cea-8c72-e4d4fbbcdbe5" providerId="ADAL" clId="{3429AF7D-B7B7-4DDA-A11D-8FA9993A636D}" dt="2023-11-08T19:35:45.724" v="12451" actId="478"/>
          <ac:picMkLst>
            <pc:docMk/>
            <pc:sldMk cId="62886543" sldId="354"/>
            <ac:picMk id="61" creationId="{3CC17649-C5F6-5F87-CFA5-98C3B20726FE}"/>
          </ac:picMkLst>
        </pc:picChg>
        <pc:picChg chg="del">
          <ac:chgData name="Stephanie Le" userId="7d3a304b-daf9-4cea-8c72-e4d4fbbcdbe5" providerId="ADAL" clId="{3429AF7D-B7B7-4DDA-A11D-8FA9993A636D}" dt="2023-11-08T19:35:45.724" v="12451" actId="478"/>
          <ac:picMkLst>
            <pc:docMk/>
            <pc:sldMk cId="62886543" sldId="354"/>
            <ac:picMk id="62" creationId="{CBC8AB9C-9D38-21E5-F92A-44383CE5D03B}"/>
          </ac:picMkLst>
        </pc:picChg>
        <pc:picChg chg="del">
          <ac:chgData name="Stephanie Le" userId="7d3a304b-daf9-4cea-8c72-e4d4fbbcdbe5" providerId="ADAL" clId="{3429AF7D-B7B7-4DDA-A11D-8FA9993A636D}" dt="2023-11-08T19:35:45.724" v="12451" actId="478"/>
          <ac:picMkLst>
            <pc:docMk/>
            <pc:sldMk cId="62886543" sldId="354"/>
            <ac:picMk id="63" creationId="{B009A58B-E5BC-1029-E294-3330B96B2CC9}"/>
          </ac:picMkLst>
        </pc:picChg>
        <pc:picChg chg="del">
          <ac:chgData name="Stephanie Le" userId="7d3a304b-daf9-4cea-8c72-e4d4fbbcdbe5" providerId="ADAL" clId="{3429AF7D-B7B7-4DDA-A11D-8FA9993A636D}" dt="2023-11-08T19:35:45.724" v="12451" actId="478"/>
          <ac:picMkLst>
            <pc:docMk/>
            <pc:sldMk cId="62886543" sldId="354"/>
            <ac:picMk id="89" creationId="{06598A82-B865-A3A1-680D-2721E3735C72}"/>
          </ac:picMkLst>
        </pc:picChg>
        <pc:picChg chg="del">
          <ac:chgData name="Stephanie Le" userId="7d3a304b-daf9-4cea-8c72-e4d4fbbcdbe5" providerId="ADAL" clId="{3429AF7D-B7B7-4DDA-A11D-8FA9993A636D}" dt="2023-11-08T19:35:45.724" v="12451" actId="478"/>
          <ac:picMkLst>
            <pc:docMk/>
            <pc:sldMk cId="62886543" sldId="354"/>
            <ac:picMk id="90" creationId="{F8877229-B515-DAC4-48A3-B4420384C16A}"/>
          </ac:picMkLst>
        </pc:picChg>
        <pc:picChg chg="del">
          <ac:chgData name="Stephanie Le" userId="7d3a304b-daf9-4cea-8c72-e4d4fbbcdbe5" providerId="ADAL" clId="{3429AF7D-B7B7-4DDA-A11D-8FA9993A636D}" dt="2023-11-08T19:35:45.724" v="12451" actId="478"/>
          <ac:picMkLst>
            <pc:docMk/>
            <pc:sldMk cId="62886543" sldId="354"/>
            <ac:picMk id="97" creationId="{120EA1D5-0F91-61EE-B869-99DD280DB426}"/>
          </ac:picMkLst>
        </pc:picChg>
        <pc:picChg chg="del">
          <ac:chgData name="Stephanie Le" userId="7d3a304b-daf9-4cea-8c72-e4d4fbbcdbe5" providerId="ADAL" clId="{3429AF7D-B7B7-4DDA-A11D-8FA9993A636D}" dt="2023-11-08T19:35:45.724" v="12451" actId="478"/>
          <ac:picMkLst>
            <pc:docMk/>
            <pc:sldMk cId="62886543" sldId="354"/>
            <ac:picMk id="99" creationId="{3AC7C897-598D-DC2D-92AA-7F3E98375CDE}"/>
          </ac:picMkLst>
        </pc:picChg>
        <pc:picChg chg="del">
          <ac:chgData name="Stephanie Le" userId="7d3a304b-daf9-4cea-8c72-e4d4fbbcdbe5" providerId="ADAL" clId="{3429AF7D-B7B7-4DDA-A11D-8FA9993A636D}" dt="2023-11-08T19:35:45.724" v="12451" actId="478"/>
          <ac:picMkLst>
            <pc:docMk/>
            <pc:sldMk cId="62886543" sldId="354"/>
            <ac:picMk id="106" creationId="{C31F90B9-ACD9-8EF2-F088-BB4499086C0F}"/>
          </ac:picMkLst>
        </pc:picChg>
        <pc:picChg chg="del">
          <ac:chgData name="Stephanie Le" userId="7d3a304b-daf9-4cea-8c72-e4d4fbbcdbe5" providerId="ADAL" clId="{3429AF7D-B7B7-4DDA-A11D-8FA9993A636D}" dt="2023-11-08T19:35:45.724" v="12451" actId="478"/>
          <ac:picMkLst>
            <pc:docMk/>
            <pc:sldMk cId="62886543" sldId="354"/>
            <ac:picMk id="108" creationId="{19256252-33A6-F46C-4D7C-F8A088B43685}"/>
          </ac:picMkLst>
        </pc:picChg>
        <pc:picChg chg="del">
          <ac:chgData name="Stephanie Le" userId="7d3a304b-daf9-4cea-8c72-e4d4fbbcdbe5" providerId="ADAL" clId="{3429AF7D-B7B7-4DDA-A11D-8FA9993A636D}" dt="2023-11-08T19:35:45.724" v="12451" actId="478"/>
          <ac:picMkLst>
            <pc:docMk/>
            <pc:sldMk cId="62886543" sldId="354"/>
            <ac:picMk id="110" creationId="{05E6E4CE-7A80-2D99-4CAB-9FA797F3DFFE}"/>
          </ac:picMkLst>
        </pc:picChg>
        <pc:picChg chg="del">
          <ac:chgData name="Stephanie Le" userId="7d3a304b-daf9-4cea-8c72-e4d4fbbcdbe5" providerId="ADAL" clId="{3429AF7D-B7B7-4DDA-A11D-8FA9993A636D}" dt="2023-11-08T19:35:45.724" v="12451" actId="478"/>
          <ac:picMkLst>
            <pc:docMk/>
            <pc:sldMk cId="62886543" sldId="354"/>
            <ac:picMk id="112" creationId="{F94CEAB5-0B04-78AE-8D8D-0DB01DC28CC5}"/>
          </ac:picMkLst>
        </pc:picChg>
        <pc:cxnChg chg="del">
          <ac:chgData name="Stephanie Le" userId="7d3a304b-daf9-4cea-8c72-e4d4fbbcdbe5" providerId="ADAL" clId="{3429AF7D-B7B7-4DDA-A11D-8FA9993A636D}" dt="2023-11-08T19:35:45.724" v="12451" actId="478"/>
          <ac:cxnSpMkLst>
            <pc:docMk/>
            <pc:sldMk cId="62886543" sldId="354"/>
            <ac:cxnSpMk id="21" creationId="{114F655A-9C39-897C-AC09-428367FA7428}"/>
          </ac:cxnSpMkLst>
        </pc:cxnChg>
        <pc:cxnChg chg="del mod">
          <ac:chgData name="Stephanie Le" userId="7d3a304b-daf9-4cea-8c72-e4d4fbbcdbe5" providerId="ADAL" clId="{3429AF7D-B7B7-4DDA-A11D-8FA9993A636D}" dt="2023-11-08T19:35:45.724" v="12451" actId="478"/>
          <ac:cxnSpMkLst>
            <pc:docMk/>
            <pc:sldMk cId="62886543" sldId="354"/>
            <ac:cxnSpMk id="24" creationId="{C41A3DA6-3F25-971E-7B2E-58614B8D0B4C}"/>
          </ac:cxnSpMkLst>
        </pc:cxnChg>
        <pc:cxnChg chg="del mod">
          <ac:chgData name="Stephanie Le" userId="7d3a304b-daf9-4cea-8c72-e4d4fbbcdbe5" providerId="ADAL" clId="{3429AF7D-B7B7-4DDA-A11D-8FA9993A636D}" dt="2023-11-08T19:35:45.724" v="12451" actId="478"/>
          <ac:cxnSpMkLst>
            <pc:docMk/>
            <pc:sldMk cId="62886543" sldId="354"/>
            <ac:cxnSpMk id="27" creationId="{7EBF449F-65A1-AB39-D4DD-243C5B62A2EC}"/>
          </ac:cxnSpMkLst>
        </pc:cxnChg>
        <pc:cxnChg chg="add del mod">
          <ac:chgData name="Stephanie Le" userId="7d3a304b-daf9-4cea-8c72-e4d4fbbcdbe5" providerId="ADAL" clId="{3429AF7D-B7B7-4DDA-A11D-8FA9993A636D}" dt="2023-11-08T20:22:35.969" v="12699" actId="478"/>
          <ac:cxnSpMkLst>
            <pc:docMk/>
            <pc:sldMk cId="62886543" sldId="354"/>
            <ac:cxnSpMk id="30" creationId="{35EA3924-3FA0-34FC-9A21-160BC2FDC411}"/>
          </ac:cxnSpMkLst>
        </pc:cxnChg>
        <pc:cxnChg chg="add del mod">
          <ac:chgData name="Stephanie Le" userId="7d3a304b-daf9-4cea-8c72-e4d4fbbcdbe5" providerId="ADAL" clId="{3429AF7D-B7B7-4DDA-A11D-8FA9993A636D}" dt="2023-11-08T20:22:33.762" v="12697" actId="478"/>
          <ac:cxnSpMkLst>
            <pc:docMk/>
            <pc:sldMk cId="62886543" sldId="354"/>
            <ac:cxnSpMk id="33" creationId="{EEBE42CF-068E-2392-3D97-F89DE6875D6C}"/>
          </ac:cxnSpMkLst>
        </pc:cxnChg>
        <pc:cxnChg chg="add mod">
          <ac:chgData name="Stephanie Le" userId="7d3a304b-daf9-4cea-8c72-e4d4fbbcdbe5" providerId="ADAL" clId="{3429AF7D-B7B7-4DDA-A11D-8FA9993A636D}" dt="2023-11-08T20:14:27.047" v="12662" actId="14100"/>
          <ac:cxnSpMkLst>
            <pc:docMk/>
            <pc:sldMk cId="62886543" sldId="354"/>
            <ac:cxnSpMk id="40" creationId="{B3A1FE54-3569-3DBB-FFCE-408EB2485B7A}"/>
          </ac:cxnSpMkLst>
        </pc:cxnChg>
        <pc:cxnChg chg="add del mod">
          <ac:chgData name="Stephanie Le" userId="7d3a304b-daf9-4cea-8c72-e4d4fbbcdbe5" providerId="ADAL" clId="{3429AF7D-B7B7-4DDA-A11D-8FA9993A636D}" dt="2023-11-08T20:12:48.084" v="12637" actId="478"/>
          <ac:cxnSpMkLst>
            <pc:docMk/>
            <pc:sldMk cId="62886543" sldId="354"/>
            <ac:cxnSpMk id="47" creationId="{2C171ADE-8358-5501-6929-D62E25D9FF76}"/>
          </ac:cxnSpMkLst>
        </pc:cxnChg>
        <pc:cxnChg chg="add mod">
          <ac:chgData name="Stephanie Le" userId="7d3a304b-daf9-4cea-8c72-e4d4fbbcdbe5" providerId="ADAL" clId="{3429AF7D-B7B7-4DDA-A11D-8FA9993A636D}" dt="2023-11-08T20:17:01.997" v="12693" actId="14100"/>
          <ac:cxnSpMkLst>
            <pc:docMk/>
            <pc:sldMk cId="62886543" sldId="354"/>
            <ac:cxnSpMk id="48" creationId="{8F742B5F-3254-5151-D242-FEDA7B3D99B6}"/>
          </ac:cxnSpMkLst>
        </pc:cxnChg>
        <pc:cxnChg chg="add mod">
          <ac:chgData name="Stephanie Le" userId="7d3a304b-daf9-4cea-8c72-e4d4fbbcdbe5" providerId="ADAL" clId="{3429AF7D-B7B7-4DDA-A11D-8FA9993A636D}" dt="2023-11-08T20:17:09.747" v="12695" actId="14100"/>
          <ac:cxnSpMkLst>
            <pc:docMk/>
            <pc:sldMk cId="62886543" sldId="354"/>
            <ac:cxnSpMk id="51" creationId="{034919A1-1F1F-5C2A-265A-E5CDC97C3721}"/>
          </ac:cxnSpMkLst>
        </pc:cxnChg>
        <pc:cxnChg chg="add mod">
          <ac:chgData name="Stephanie Le" userId="7d3a304b-daf9-4cea-8c72-e4d4fbbcdbe5" providerId="ADAL" clId="{3429AF7D-B7B7-4DDA-A11D-8FA9993A636D}" dt="2023-11-08T20:13:32.692" v="12649" actId="14100"/>
          <ac:cxnSpMkLst>
            <pc:docMk/>
            <pc:sldMk cId="62886543" sldId="354"/>
            <ac:cxnSpMk id="54" creationId="{57D5910B-C718-A43C-3F00-23EBD9DFE38A}"/>
          </ac:cxnSpMkLst>
        </pc:cxnChg>
        <pc:cxnChg chg="del">
          <ac:chgData name="Stephanie Le" userId="7d3a304b-daf9-4cea-8c72-e4d4fbbcdbe5" providerId="ADAL" clId="{3429AF7D-B7B7-4DDA-A11D-8FA9993A636D}" dt="2023-11-08T19:35:45.724" v="12451" actId="478"/>
          <ac:cxnSpMkLst>
            <pc:docMk/>
            <pc:sldMk cId="62886543" sldId="354"/>
            <ac:cxnSpMk id="68" creationId="{6C950488-B6D6-1C25-986A-B3E45DFE36AD}"/>
          </ac:cxnSpMkLst>
        </pc:cxnChg>
        <pc:cxnChg chg="del mod">
          <ac:chgData name="Stephanie Le" userId="7d3a304b-daf9-4cea-8c72-e4d4fbbcdbe5" providerId="ADAL" clId="{3429AF7D-B7B7-4DDA-A11D-8FA9993A636D}" dt="2023-11-08T19:35:45.724" v="12451" actId="478"/>
          <ac:cxnSpMkLst>
            <pc:docMk/>
            <pc:sldMk cId="62886543" sldId="354"/>
            <ac:cxnSpMk id="70" creationId="{91E8E597-8D16-5536-0AB1-3814A479A8A3}"/>
          </ac:cxnSpMkLst>
        </pc:cxnChg>
        <pc:cxnChg chg="del mod">
          <ac:chgData name="Stephanie Le" userId="7d3a304b-daf9-4cea-8c72-e4d4fbbcdbe5" providerId="ADAL" clId="{3429AF7D-B7B7-4DDA-A11D-8FA9993A636D}" dt="2023-11-08T19:35:45.724" v="12451" actId="478"/>
          <ac:cxnSpMkLst>
            <pc:docMk/>
            <pc:sldMk cId="62886543" sldId="354"/>
            <ac:cxnSpMk id="71" creationId="{66202696-86BA-F997-27DA-481C1D5FB7D3}"/>
          </ac:cxnSpMkLst>
        </pc:cxnChg>
        <pc:cxnChg chg="add mod">
          <ac:chgData name="Stephanie Le" userId="7d3a304b-daf9-4cea-8c72-e4d4fbbcdbe5" providerId="ADAL" clId="{3429AF7D-B7B7-4DDA-A11D-8FA9993A636D}" dt="2023-11-08T20:13:42.650" v="12652" actId="1076"/>
          <ac:cxnSpMkLst>
            <pc:docMk/>
            <pc:sldMk cId="62886543" sldId="354"/>
            <ac:cxnSpMk id="73" creationId="{1700499D-91E0-DEBE-FB1F-484376936CAF}"/>
          </ac:cxnSpMkLst>
        </pc:cxnChg>
        <pc:cxnChg chg="add del mod">
          <ac:chgData name="Stephanie Le" userId="7d3a304b-daf9-4cea-8c72-e4d4fbbcdbe5" providerId="ADAL" clId="{3429AF7D-B7B7-4DDA-A11D-8FA9993A636D}" dt="2023-11-08T20:14:47.429" v="12666" actId="478"/>
          <ac:cxnSpMkLst>
            <pc:docMk/>
            <pc:sldMk cId="62886543" sldId="354"/>
            <ac:cxnSpMk id="77" creationId="{08F22791-8029-209D-D907-7C315F8FFC08}"/>
          </ac:cxnSpMkLst>
        </pc:cxnChg>
        <pc:cxnChg chg="del">
          <ac:chgData name="Stephanie Le" userId="7d3a304b-daf9-4cea-8c72-e4d4fbbcdbe5" providerId="ADAL" clId="{3429AF7D-B7B7-4DDA-A11D-8FA9993A636D}" dt="2023-11-08T19:35:45.724" v="12451" actId="478"/>
          <ac:cxnSpMkLst>
            <pc:docMk/>
            <pc:sldMk cId="62886543" sldId="354"/>
            <ac:cxnSpMk id="82" creationId="{D3CB8627-E169-AF24-DCBB-FB796CD1E0E5}"/>
          </ac:cxnSpMkLst>
        </pc:cxnChg>
        <pc:cxnChg chg="add del mod">
          <ac:chgData name="Stephanie Le" userId="7d3a304b-daf9-4cea-8c72-e4d4fbbcdbe5" providerId="ADAL" clId="{3429AF7D-B7B7-4DDA-A11D-8FA9993A636D}" dt="2023-11-08T20:14:41.366" v="12665" actId="478"/>
          <ac:cxnSpMkLst>
            <pc:docMk/>
            <pc:sldMk cId="62886543" sldId="354"/>
            <ac:cxnSpMk id="84" creationId="{C83ACC0B-AA11-3B20-344C-1DD64DD117D3}"/>
          </ac:cxnSpMkLst>
        </pc:cxnChg>
        <pc:cxnChg chg="add mod">
          <ac:chgData name="Stephanie Le" userId="7d3a304b-daf9-4cea-8c72-e4d4fbbcdbe5" providerId="ADAL" clId="{3429AF7D-B7B7-4DDA-A11D-8FA9993A636D}" dt="2023-11-08T20:14:48.458" v="12667"/>
          <ac:cxnSpMkLst>
            <pc:docMk/>
            <pc:sldMk cId="62886543" sldId="354"/>
            <ac:cxnSpMk id="85" creationId="{FF1F94DC-E73B-2C2B-3950-8337849FDBF8}"/>
          </ac:cxnSpMkLst>
        </pc:cxnChg>
        <pc:cxnChg chg="add mod">
          <ac:chgData name="Stephanie Le" userId="7d3a304b-daf9-4cea-8c72-e4d4fbbcdbe5" providerId="ADAL" clId="{3429AF7D-B7B7-4DDA-A11D-8FA9993A636D}" dt="2023-11-08T20:14:57.087" v="12669" actId="14100"/>
          <ac:cxnSpMkLst>
            <pc:docMk/>
            <pc:sldMk cId="62886543" sldId="354"/>
            <ac:cxnSpMk id="86" creationId="{CE7886EB-B93B-093E-0EB6-EBAC94AD6FE6}"/>
          </ac:cxnSpMkLst>
        </pc:cxnChg>
        <pc:cxnChg chg="add mod">
          <ac:chgData name="Stephanie Le" userId="7d3a304b-daf9-4cea-8c72-e4d4fbbcdbe5" providerId="ADAL" clId="{3429AF7D-B7B7-4DDA-A11D-8FA9993A636D}" dt="2023-11-08T20:15:11.516" v="12673" actId="14100"/>
          <ac:cxnSpMkLst>
            <pc:docMk/>
            <pc:sldMk cId="62886543" sldId="354"/>
            <ac:cxnSpMk id="88" creationId="{826C2954-E420-5E46-44C7-7AC6F707930A}"/>
          </ac:cxnSpMkLst>
        </pc:cxnChg>
        <pc:cxnChg chg="del">
          <ac:chgData name="Stephanie Le" userId="7d3a304b-daf9-4cea-8c72-e4d4fbbcdbe5" providerId="ADAL" clId="{3429AF7D-B7B7-4DDA-A11D-8FA9993A636D}" dt="2023-11-08T19:35:45.724" v="12451" actId="478"/>
          <ac:cxnSpMkLst>
            <pc:docMk/>
            <pc:sldMk cId="62886543" sldId="354"/>
            <ac:cxnSpMk id="92" creationId="{F022B42F-8DD4-49B0-8B6D-8228E3F9EA17}"/>
          </ac:cxnSpMkLst>
        </pc:cxnChg>
        <pc:cxnChg chg="add mod">
          <ac:chgData name="Stephanie Le" userId="7d3a304b-daf9-4cea-8c72-e4d4fbbcdbe5" providerId="ADAL" clId="{3429AF7D-B7B7-4DDA-A11D-8FA9993A636D}" dt="2023-11-08T20:15:20.587" v="12676" actId="14100"/>
          <ac:cxnSpMkLst>
            <pc:docMk/>
            <pc:sldMk cId="62886543" sldId="354"/>
            <ac:cxnSpMk id="94" creationId="{840BA0BE-0EDE-D356-FA46-F336A483219B}"/>
          </ac:cxnSpMkLst>
        </pc:cxnChg>
        <pc:cxnChg chg="del">
          <ac:chgData name="Stephanie Le" userId="7d3a304b-daf9-4cea-8c72-e4d4fbbcdbe5" providerId="ADAL" clId="{3429AF7D-B7B7-4DDA-A11D-8FA9993A636D}" dt="2023-11-08T19:35:45.724" v="12451" actId="478"/>
          <ac:cxnSpMkLst>
            <pc:docMk/>
            <pc:sldMk cId="62886543" sldId="354"/>
            <ac:cxnSpMk id="96" creationId="{5CAEF45F-1236-4E0E-35FF-0B434648C7C3}"/>
          </ac:cxnSpMkLst>
        </pc:cxnChg>
        <pc:cxnChg chg="del">
          <ac:chgData name="Stephanie Le" userId="7d3a304b-daf9-4cea-8c72-e4d4fbbcdbe5" providerId="ADAL" clId="{3429AF7D-B7B7-4DDA-A11D-8FA9993A636D}" dt="2023-11-08T19:35:45.724" v="12451" actId="478"/>
          <ac:cxnSpMkLst>
            <pc:docMk/>
            <pc:sldMk cId="62886543" sldId="354"/>
            <ac:cxnSpMk id="98" creationId="{BF6518C9-8818-7C89-1AFA-A86FEF5760F0}"/>
          </ac:cxnSpMkLst>
        </pc:cxnChg>
        <pc:cxnChg chg="del">
          <ac:chgData name="Stephanie Le" userId="7d3a304b-daf9-4cea-8c72-e4d4fbbcdbe5" providerId="ADAL" clId="{3429AF7D-B7B7-4DDA-A11D-8FA9993A636D}" dt="2023-11-08T19:35:45.724" v="12451" actId="478"/>
          <ac:cxnSpMkLst>
            <pc:docMk/>
            <pc:sldMk cId="62886543" sldId="354"/>
            <ac:cxnSpMk id="100" creationId="{90A1F35F-8BD8-8DE3-6AB1-291BF87E464F}"/>
          </ac:cxnSpMkLst>
        </pc:cxnChg>
        <pc:cxnChg chg="add mod">
          <ac:chgData name="Stephanie Le" userId="7d3a304b-daf9-4cea-8c72-e4d4fbbcdbe5" providerId="ADAL" clId="{3429AF7D-B7B7-4DDA-A11D-8FA9993A636D}" dt="2023-11-08T20:15:42.282" v="12680" actId="14100"/>
          <ac:cxnSpMkLst>
            <pc:docMk/>
            <pc:sldMk cId="62886543" sldId="354"/>
            <ac:cxnSpMk id="102" creationId="{356C38D5-D09E-6C73-B105-E3D925C9BBE1}"/>
          </ac:cxnSpMkLst>
        </pc:cxnChg>
        <pc:cxnChg chg="add mod">
          <ac:chgData name="Stephanie Le" userId="7d3a304b-daf9-4cea-8c72-e4d4fbbcdbe5" providerId="ADAL" clId="{3429AF7D-B7B7-4DDA-A11D-8FA9993A636D}" dt="2023-11-08T20:15:49.080" v="12683" actId="14100"/>
          <ac:cxnSpMkLst>
            <pc:docMk/>
            <pc:sldMk cId="62886543" sldId="354"/>
            <ac:cxnSpMk id="114" creationId="{10EB6306-7909-46F1-B01A-25E93DD9EE77}"/>
          </ac:cxnSpMkLst>
        </pc:cxnChg>
        <pc:cxnChg chg="del mod">
          <ac:chgData name="Stephanie Le" userId="7d3a304b-daf9-4cea-8c72-e4d4fbbcdbe5" providerId="ADAL" clId="{3429AF7D-B7B7-4DDA-A11D-8FA9993A636D}" dt="2023-11-08T19:35:45.724" v="12451" actId="478"/>
          <ac:cxnSpMkLst>
            <pc:docMk/>
            <pc:sldMk cId="62886543" sldId="354"/>
            <ac:cxnSpMk id="118" creationId="{9F9B0926-1AAD-E307-1310-B16DB1A60E2F}"/>
          </ac:cxnSpMkLst>
        </pc:cxnChg>
        <pc:cxnChg chg="del mod">
          <ac:chgData name="Stephanie Le" userId="7d3a304b-daf9-4cea-8c72-e4d4fbbcdbe5" providerId="ADAL" clId="{3429AF7D-B7B7-4DDA-A11D-8FA9993A636D}" dt="2023-11-08T19:35:45.724" v="12451" actId="478"/>
          <ac:cxnSpMkLst>
            <pc:docMk/>
            <pc:sldMk cId="62886543" sldId="354"/>
            <ac:cxnSpMk id="120" creationId="{5A08C10A-99CF-E597-AF6D-DFBD3ACEA23D}"/>
          </ac:cxnSpMkLst>
        </pc:cxnChg>
      </pc:sldChg>
      <pc:sldChg chg="addSp delSp modSp mod ord">
        <pc:chgData name="Stephanie Le" userId="7d3a304b-daf9-4cea-8c72-e4d4fbbcdbe5" providerId="ADAL" clId="{3429AF7D-B7B7-4DDA-A11D-8FA9993A636D}" dt="2023-11-01T18:32:15.368" v="10206" actId="1076"/>
        <pc:sldMkLst>
          <pc:docMk/>
          <pc:sldMk cId="765373383" sldId="355"/>
        </pc:sldMkLst>
        <pc:spChg chg="mod">
          <ac:chgData name="Stephanie Le" userId="7d3a304b-daf9-4cea-8c72-e4d4fbbcdbe5" providerId="ADAL" clId="{3429AF7D-B7B7-4DDA-A11D-8FA9993A636D}" dt="2023-11-01T18:31:53.760" v="10197" actId="14100"/>
          <ac:spMkLst>
            <pc:docMk/>
            <pc:sldMk cId="765373383" sldId="355"/>
            <ac:spMk id="5" creationId="{4EC10595-9220-D5B6-5DAA-2AC9326A2E89}"/>
          </ac:spMkLst>
        </pc:spChg>
        <pc:spChg chg="mod">
          <ac:chgData name="Stephanie Le" userId="7d3a304b-daf9-4cea-8c72-e4d4fbbcdbe5" providerId="ADAL" clId="{3429AF7D-B7B7-4DDA-A11D-8FA9993A636D}" dt="2023-11-01T18:31:56.295" v="10198" actId="14100"/>
          <ac:spMkLst>
            <pc:docMk/>
            <pc:sldMk cId="765373383" sldId="355"/>
            <ac:spMk id="6" creationId="{966DD1FD-8FBD-FB7C-38BA-E89F0B979AC4}"/>
          </ac:spMkLst>
        </pc:spChg>
        <pc:spChg chg="mod">
          <ac:chgData name="Stephanie Le" userId="7d3a304b-daf9-4cea-8c72-e4d4fbbcdbe5" providerId="ADAL" clId="{3429AF7D-B7B7-4DDA-A11D-8FA9993A636D}" dt="2023-11-01T18:32:02.031" v="10200" actId="1076"/>
          <ac:spMkLst>
            <pc:docMk/>
            <pc:sldMk cId="765373383" sldId="355"/>
            <ac:spMk id="7" creationId="{8B19DB39-0575-92B9-EFBD-BF6CB2F557B2}"/>
          </ac:spMkLst>
        </pc:spChg>
        <pc:spChg chg="mod">
          <ac:chgData name="Stephanie Le" userId="7d3a304b-daf9-4cea-8c72-e4d4fbbcdbe5" providerId="ADAL" clId="{3429AF7D-B7B7-4DDA-A11D-8FA9993A636D}" dt="2023-11-01T18:31:57.991" v="10199" actId="1076"/>
          <ac:spMkLst>
            <pc:docMk/>
            <pc:sldMk cId="765373383" sldId="355"/>
            <ac:spMk id="8" creationId="{D584EAC8-D9A7-09DD-7390-98C8FC7FB3C1}"/>
          </ac:spMkLst>
        </pc:spChg>
        <pc:spChg chg="mod">
          <ac:chgData name="Stephanie Le" userId="7d3a304b-daf9-4cea-8c72-e4d4fbbcdbe5" providerId="ADAL" clId="{3429AF7D-B7B7-4DDA-A11D-8FA9993A636D}" dt="2023-11-01T18:32:15.368" v="10206" actId="1076"/>
          <ac:spMkLst>
            <pc:docMk/>
            <pc:sldMk cId="765373383" sldId="355"/>
            <ac:spMk id="9" creationId="{14F638D6-DFA6-169D-841D-D27FAC62707D}"/>
          </ac:spMkLst>
        </pc:spChg>
        <pc:spChg chg="add del mod">
          <ac:chgData name="Stephanie Le" userId="7d3a304b-daf9-4cea-8c72-e4d4fbbcdbe5" providerId="ADAL" clId="{3429AF7D-B7B7-4DDA-A11D-8FA9993A636D}" dt="2023-11-01T18:31:51.281" v="10196" actId="478"/>
          <ac:spMkLst>
            <pc:docMk/>
            <pc:sldMk cId="765373383" sldId="355"/>
            <ac:spMk id="14" creationId="{9C4A8C04-BEF6-CFCB-E806-28AD487CABDF}"/>
          </ac:spMkLst>
        </pc:spChg>
        <pc:spChg chg="add del mod">
          <ac:chgData name="Stephanie Le" userId="7d3a304b-daf9-4cea-8c72-e4d4fbbcdbe5" providerId="ADAL" clId="{3429AF7D-B7B7-4DDA-A11D-8FA9993A636D}" dt="2023-11-01T18:31:47.765" v="10195" actId="478"/>
          <ac:spMkLst>
            <pc:docMk/>
            <pc:sldMk cId="765373383" sldId="355"/>
            <ac:spMk id="15" creationId="{376EBEEB-0AC4-D5BD-2648-43ED8370BC9B}"/>
          </ac:spMkLst>
        </pc:spChg>
        <pc:picChg chg="mod">
          <ac:chgData name="Stephanie Le" userId="7d3a304b-daf9-4cea-8c72-e4d4fbbcdbe5" providerId="ADAL" clId="{3429AF7D-B7B7-4DDA-A11D-8FA9993A636D}" dt="2023-11-01T18:31:45.674" v="10194" actId="1076"/>
          <ac:picMkLst>
            <pc:docMk/>
            <pc:sldMk cId="765373383" sldId="355"/>
            <ac:picMk id="3" creationId="{8ACD4F03-5E75-8B1E-2290-56246033AC80}"/>
          </ac:picMkLst>
        </pc:picChg>
      </pc:sldChg>
      <pc:sldChg chg="addSp modSp mod ord">
        <pc:chgData name="Stephanie Le" userId="7d3a304b-daf9-4cea-8c72-e4d4fbbcdbe5" providerId="ADAL" clId="{3429AF7D-B7B7-4DDA-A11D-8FA9993A636D}" dt="2023-10-03T13:25:24.007" v="4859"/>
        <pc:sldMkLst>
          <pc:docMk/>
          <pc:sldMk cId="370549164" sldId="357"/>
        </pc:sldMkLst>
        <pc:spChg chg="add mod">
          <ac:chgData name="Stephanie Le" userId="7d3a304b-daf9-4cea-8c72-e4d4fbbcdbe5" providerId="ADAL" clId="{3429AF7D-B7B7-4DDA-A11D-8FA9993A636D}" dt="2023-10-02T13:29:06.706" v="156" actId="20577"/>
          <ac:spMkLst>
            <pc:docMk/>
            <pc:sldMk cId="370549164" sldId="357"/>
            <ac:spMk id="4" creationId="{CC5B620D-7900-E60B-7E96-A97C39E47E42}"/>
          </ac:spMkLst>
        </pc:spChg>
      </pc:sldChg>
      <pc:sldChg chg="del">
        <pc:chgData name="Stephanie Le" userId="7d3a304b-daf9-4cea-8c72-e4d4fbbcdbe5" providerId="ADAL" clId="{3429AF7D-B7B7-4DDA-A11D-8FA9993A636D}" dt="2023-10-02T13:48:32.926" v="179" actId="2696"/>
        <pc:sldMkLst>
          <pc:docMk/>
          <pc:sldMk cId="1627757330" sldId="358"/>
        </pc:sldMkLst>
      </pc:sldChg>
      <pc:sldChg chg="ord">
        <pc:chgData name="Stephanie Le" userId="7d3a304b-daf9-4cea-8c72-e4d4fbbcdbe5" providerId="ADAL" clId="{3429AF7D-B7B7-4DDA-A11D-8FA9993A636D}" dt="2023-10-02T13:37:42.027" v="178"/>
        <pc:sldMkLst>
          <pc:docMk/>
          <pc:sldMk cId="3224124634" sldId="360"/>
        </pc:sldMkLst>
      </pc:sldChg>
      <pc:sldChg chg="addSp delSp modSp mod">
        <pc:chgData name="Stephanie Le" userId="7d3a304b-daf9-4cea-8c72-e4d4fbbcdbe5" providerId="ADAL" clId="{3429AF7D-B7B7-4DDA-A11D-8FA9993A636D}" dt="2023-12-06T13:59:04.670" v="16200"/>
        <pc:sldMkLst>
          <pc:docMk/>
          <pc:sldMk cId="331170583" sldId="361"/>
        </pc:sldMkLst>
        <pc:spChg chg="add mod">
          <ac:chgData name="Stephanie Le" userId="7d3a304b-daf9-4cea-8c72-e4d4fbbcdbe5" providerId="ADAL" clId="{3429AF7D-B7B7-4DDA-A11D-8FA9993A636D}" dt="2023-11-28T20:25:11.027" v="15502"/>
          <ac:spMkLst>
            <pc:docMk/>
            <pc:sldMk cId="331170583" sldId="361"/>
            <ac:spMk id="2" creationId="{14C9FEB3-19A3-3BD9-C5C1-7AC595C14307}"/>
          </ac:spMkLst>
        </pc:spChg>
        <pc:spChg chg="add del mod">
          <ac:chgData name="Stephanie Le" userId="7d3a304b-daf9-4cea-8c72-e4d4fbbcdbe5" providerId="ADAL" clId="{3429AF7D-B7B7-4DDA-A11D-8FA9993A636D}" dt="2023-11-01T18:47:47.306" v="11128" actId="478"/>
          <ac:spMkLst>
            <pc:docMk/>
            <pc:sldMk cId="331170583" sldId="361"/>
            <ac:spMk id="22" creationId="{E92D2658-0FBD-4E67-85F2-D93967434701}"/>
          </ac:spMkLst>
        </pc:spChg>
        <pc:spChg chg="add del mod">
          <ac:chgData name="Stephanie Le" userId="7d3a304b-daf9-4cea-8c72-e4d4fbbcdbe5" providerId="ADAL" clId="{3429AF7D-B7B7-4DDA-A11D-8FA9993A636D}" dt="2023-11-01T18:48:51.834" v="11140" actId="478"/>
          <ac:spMkLst>
            <pc:docMk/>
            <pc:sldMk cId="331170583" sldId="361"/>
            <ac:spMk id="24" creationId="{9B678B43-CDB3-B184-F196-93DBAF72A30A}"/>
          </ac:spMkLst>
        </pc:spChg>
        <pc:spChg chg="mod">
          <ac:chgData name="Stephanie Le" userId="7d3a304b-daf9-4cea-8c72-e4d4fbbcdbe5" providerId="ADAL" clId="{3429AF7D-B7B7-4DDA-A11D-8FA9993A636D}" dt="2023-11-28T20:25:25.559" v="15527" actId="1036"/>
          <ac:spMkLst>
            <pc:docMk/>
            <pc:sldMk cId="331170583" sldId="361"/>
            <ac:spMk id="47" creationId="{6AFDFE45-938A-A2C5-160A-188AB8638F52}"/>
          </ac:spMkLst>
        </pc:spChg>
        <pc:picChg chg="add del mod">
          <ac:chgData name="Stephanie Le" userId="7d3a304b-daf9-4cea-8c72-e4d4fbbcdbe5" providerId="ADAL" clId="{3429AF7D-B7B7-4DDA-A11D-8FA9993A636D}" dt="2023-11-01T18:48:49.580" v="11139" actId="478"/>
          <ac:picMkLst>
            <pc:docMk/>
            <pc:sldMk cId="331170583" sldId="361"/>
            <ac:picMk id="2" creationId="{F7FB7279-C2BA-8292-E4BB-17E7BB8FBBFE}"/>
          </ac:picMkLst>
        </pc:picChg>
        <pc:picChg chg="add mod">
          <ac:chgData name="Stephanie Le" userId="7d3a304b-daf9-4cea-8c72-e4d4fbbcdbe5" providerId="ADAL" clId="{3429AF7D-B7B7-4DDA-A11D-8FA9993A636D}" dt="2023-12-06T13:59:04.670" v="16200"/>
          <ac:picMkLst>
            <pc:docMk/>
            <pc:sldMk cId="331170583" sldId="361"/>
            <ac:picMk id="3" creationId="{28A47516-5048-4FB7-4605-BE6333C459DA}"/>
          </ac:picMkLst>
        </pc:picChg>
        <pc:picChg chg="mod">
          <ac:chgData name="Stephanie Le" userId="7d3a304b-daf9-4cea-8c72-e4d4fbbcdbe5" providerId="ADAL" clId="{3429AF7D-B7B7-4DDA-A11D-8FA9993A636D}" dt="2023-11-01T19:06:29.660" v="11167" actId="14100"/>
          <ac:picMkLst>
            <pc:docMk/>
            <pc:sldMk cId="331170583" sldId="361"/>
            <ac:picMk id="4" creationId="{F26408C5-AF63-FE73-07A2-7484A0C9C8C9}"/>
          </ac:picMkLst>
        </pc:picChg>
        <pc:picChg chg="add del mod">
          <ac:chgData name="Stephanie Le" userId="7d3a304b-daf9-4cea-8c72-e4d4fbbcdbe5" providerId="ADAL" clId="{3429AF7D-B7B7-4DDA-A11D-8FA9993A636D}" dt="2023-11-01T19:01:25.136" v="11158" actId="478"/>
          <ac:picMkLst>
            <pc:docMk/>
            <pc:sldMk cId="331170583" sldId="361"/>
            <ac:picMk id="26" creationId="{63E54751-8197-7F13-24D5-3C54BD13E49E}"/>
          </ac:picMkLst>
        </pc:picChg>
        <pc:picChg chg="add mod">
          <ac:chgData name="Stephanie Le" userId="7d3a304b-daf9-4cea-8c72-e4d4fbbcdbe5" providerId="ADAL" clId="{3429AF7D-B7B7-4DDA-A11D-8FA9993A636D}" dt="2023-11-01T19:01:35.366" v="11161" actId="1076"/>
          <ac:picMkLst>
            <pc:docMk/>
            <pc:sldMk cId="331170583" sldId="361"/>
            <ac:picMk id="28" creationId="{DABCB5CF-0775-2FD7-C742-30288BF3549A}"/>
          </ac:picMkLst>
        </pc:picChg>
        <pc:picChg chg="add mod">
          <ac:chgData name="Stephanie Le" userId="7d3a304b-daf9-4cea-8c72-e4d4fbbcdbe5" providerId="ADAL" clId="{3429AF7D-B7B7-4DDA-A11D-8FA9993A636D}" dt="2023-11-01T19:06:38.500" v="11170" actId="1076"/>
          <ac:picMkLst>
            <pc:docMk/>
            <pc:sldMk cId="331170583" sldId="361"/>
            <ac:picMk id="30" creationId="{1D1D2A2C-52A5-9337-BBCD-3B39EE65287F}"/>
          </ac:picMkLst>
        </pc:picChg>
        <pc:cxnChg chg="add del mod">
          <ac:chgData name="Stephanie Le" userId="7d3a304b-daf9-4cea-8c72-e4d4fbbcdbe5" providerId="ADAL" clId="{3429AF7D-B7B7-4DDA-A11D-8FA9993A636D}" dt="2023-11-01T19:00:50.095" v="11149" actId="478"/>
          <ac:cxnSpMkLst>
            <pc:docMk/>
            <pc:sldMk cId="331170583" sldId="361"/>
            <ac:cxnSpMk id="5" creationId="{0BA38836-0CC2-6678-EA5F-47A8EC527BA6}"/>
          </ac:cxnSpMkLst>
        </pc:cxnChg>
        <pc:cxnChg chg="add del mod">
          <ac:chgData name="Stephanie Le" userId="7d3a304b-daf9-4cea-8c72-e4d4fbbcdbe5" providerId="ADAL" clId="{3429AF7D-B7B7-4DDA-A11D-8FA9993A636D}" dt="2023-11-01T19:00:50.967" v="11150" actId="478"/>
          <ac:cxnSpMkLst>
            <pc:docMk/>
            <pc:sldMk cId="331170583" sldId="361"/>
            <ac:cxnSpMk id="8" creationId="{08111C12-FF7B-5713-688F-1D708A5FAD7C}"/>
          </ac:cxnSpMkLst>
        </pc:cxnChg>
        <pc:cxnChg chg="add del mod">
          <ac:chgData name="Stephanie Le" userId="7d3a304b-daf9-4cea-8c72-e4d4fbbcdbe5" providerId="ADAL" clId="{3429AF7D-B7B7-4DDA-A11D-8FA9993A636D}" dt="2023-11-01T19:00:51.631" v="11151" actId="478"/>
          <ac:cxnSpMkLst>
            <pc:docMk/>
            <pc:sldMk cId="331170583" sldId="361"/>
            <ac:cxnSpMk id="10" creationId="{53033665-9E8C-DB60-44F8-8881D652E9C6}"/>
          </ac:cxnSpMkLst>
        </pc:cxnChg>
        <pc:cxnChg chg="add del mod">
          <ac:chgData name="Stephanie Le" userId="7d3a304b-daf9-4cea-8c72-e4d4fbbcdbe5" providerId="ADAL" clId="{3429AF7D-B7B7-4DDA-A11D-8FA9993A636D}" dt="2023-11-01T18:47:19.749" v="11123" actId="478"/>
          <ac:cxnSpMkLst>
            <pc:docMk/>
            <pc:sldMk cId="331170583" sldId="361"/>
            <ac:cxnSpMk id="13" creationId="{A712AF65-7AF5-CCEA-0AA7-0F5932E9AC93}"/>
          </ac:cxnSpMkLst>
        </pc:cxnChg>
      </pc:sldChg>
      <pc:sldChg chg="addSp delSp modSp mod ord">
        <pc:chgData name="Stephanie Le" userId="7d3a304b-daf9-4cea-8c72-e4d4fbbcdbe5" providerId="ADAL" clId="{3429AF7D-B7B7-4DDA-A11D-8FA9993A636D}" dt="2023-10-09T16:14:15.032" v="6387"/>
        <pc:sldMkLst>
          <pc:docMk/>
          <pc:sldMk cId="1280570534" sldId="362"/>
        </pc:sldMkLst>
        <pc:spChg chg="mod">
          <ac:chgData name="Stephanie Le" userId="7d3a304b-daf9-4cea-8c72-e4d4fbbcdbe5" providerId="ADAL" clId="{3429AF7D-B7B7-4DDA-A11D-8FA9993A636D}" dt="2023-10-09T16:14:00.236" v="6385" actId="20577"/>
          <ac:spMkLst>
            <pc:docMk/>
            <pc:sldMk cId="1280570534" sldId="362"/>
            <ac:spMk id="4" creationId="{48D4E07F-35FC-65EF-3768-044B978EF9B1}"/>
          </ac:spMkLst>
        </pc:spChg>
        <pc:picChg chg="add del mod">
          <ac:chgData name="Stephanie Le" userId="7d3a304b-daf9-4cea-8c72-e4d4fbbcdbe5" providerId="ADAL" clId="{3429AF7D-B7B7-4DDA-A11D-8FA9993A636D}" dt="2023-10-09T16:13:27.884" v="6331" actId="478"/>
          <ac:picMkLst>
            <pc:docMk/>
            <pc:sldMk cId="1280570534" sldId="362"/>
            <ac:picMk id="3" creationId="{94292B94-648A-0417-F43D-A54832C6C16E}"/>
          </ac:picMkLst>
        </pc:picChg>
        <pc:picChg chg="mod">
          <ac:chgData name="Stephanie Le" userId="7d3a304b-daf9-4cea-8c72-e4d4fbbcdbe5" providerId="ADAL" clId="{3429AF7D-B7B7-4DDA-A11D-8FA9993A636D}" dt="2023-10-09T16:13:32.100" v="6332" actId="1076"/>
          <ac:picMkLst>
            <pc:docMk/>
            <pc:sldMk cId="1280570534" sldId="362"/>
            <ac:picMk id="5" creationId="{B91EB9B0-09BD-214C-592C-86D6295A41FF}"/>
          </ac:picMkLst>
        </pc:picChg>
      </pc:sldChg>
      <pc:sldChg chg="ord">
        <pc:chgData name="Stephanie Le" userId="7d3a304b-daf9-4cea-8c72-e4d4fbbcdbe5" providerId="ADAL" clId="{3429AF7D-B7B7-4DDA-A11D-8FA9993A636D}" dt="2023-10-03T15:01:10.581" v="6198"/>
        <pc:sldMkLst>
          <pc:docMk/>
          <pc:sldMk cId="1744724245" sldId="363"/>
        </pc:sldMkLst>
      </pc:sldChg>
      <pc:sldChg chg="addSp modSp mod ord">
        <pc:chgData name="Stephanie Le" userId="7d3a304b-daf9-4cea-8c72-e4d4fbbcdbe5" providerId="ADAL" clId="{3429AF7D-B7B7-4DDA-A11D-8FA9993A636D}" dt="2023-10-18T20:22:26.149" v="7083" actId="13822"/>
        <pc:sldMkLst>
          <pc:docMk/>
          <pc:sldMk cId="4254509663" sldId="364"/>
        </pc:sldMkLst>
        <pc:spChg chg="add mod">
          <ac:chgData name="Stephanie Le" userId="7d3a304b-daf9-4cea-8c72-e4d4fbbcdbe5" providerId="ADAL" clId="{3429AF7D-B7B7-4DDA-A11D-8FA9993A636D}" dt="2023-10-03T13:13:52.782" v="4523" actId="13822"/>
          <ac:spMkLst>
            <pc:docMk/>
            <pc:sldMk cId="4254509663" sldId="364"/>
            <ac:spMk id="2" creationId="{7AFE73AD-9C19-86C3-C3E8-8BA6AE6818C6}"/>
          </ac:spMkLst>
        </pc:spChg>
        <pc:spChg chg="mod">
          <ac:chgData name="Stephanie Le" userId="7d3a304b-daf9-4cea-8c72-e4d4fbbcdbe5" providerId="ADAL" clId="{3429AF7D-B7B7-4DDA-A11D-8FA9993A636D}" dt="2023-10-03T13:18:46.204" v="4761" actId="20577"/>
          <ac:spMkLst>
            <pc:docMk/>
            <pc:sldMk cId="4254509663" sldId="364"/>
            <ac:spMk id="5" creationId="{879CFB68-E8AB-FDEC-B008-3AD05F68ACAC}"/>
          </ac:spMkLst>
        </pc:spChg>
        <pc:spChg chg="add mod">
          <ac:chgData name="Stephanie Le" userId="7d3a304b-daf9-4cea-8c72-e4d4fbbcdbe5" providerId="ADAL" clId="{3429AF7D-B7B7-4DDA-A11D-8FA9993A636D}" dt="2023-10-18T20:22:11.531" v="7082" actId="404"/>
          <ac:spMkLst>
            <pc:docMk/>
            <pc:sldMk cId="4254509663" sldId="364"/>
            <ac:spMk id="6" creationId="{DDDFB369-424C-9BBA-FBFA-42E5D930BDEB}"/>
          </ac:spMkLst>
        </pc:spChg>
        <pc:spChg chg="add mod">
          <ac:chgData name="Stephanie Le" userId="7d3a304b-daf9-4cea-8c72-e4d4fbbcdbe5" providerId="ADAL" clId="{3429AF7D-B7B7-4DDA-A11D-8FA9993A636D}" dt="2023-10-03T13:14:40.357" v="4555" actId="20577"/>
          <ac:spMkLst>
            <pc:docMk/>
            <pc:sldMk cId="4254509663" sldId="364"/>
            <ac:spMk id="10" creationId="{86D66B7B-8816-A4B1-D68D-4813575635DD}"/>
          </ac:spMkLst>
        </pc:spChg>
        <pc:spChg chg="mod">
          <ac:chgData name="Stephanie Le" userId="7d3a304b-daf9-4cea-8c72-e4d4fbbcdbe5" providerId="ADAL" clId="{3429AF7D-B7B7-4DDA-A11D-8FA9993A636D}" dt="2023-10-03T13:18:29.308" v="4747" actId="20577"/>
          <ac:spMkLst>
            <pc:docMk/>
            <pc:sldMk cId="4254509663" sldId="364"/>
            <ac:spMk id="13" creationId="{F0D679F8-3912-C58D-C2C9-2DDEEDFE16EC}"/>
          </ac:spMkLst>
        </pc:spChg>
        <pc:spChg chg="add mod">
          <ac:chgData name="Stephanie Le" userId="7d3a304b-daf9-4cea-8c72-e4d4fbbcdbe5" providerId="ADAL" clId="{3429AF7D-B7B7-4DDA-A11D-8FA9993A636D}" dt="2023-10-18T20:22:26.149" v="7083" actId="13822"/>
          <ac:spMkLst>
            <pc:docMk/>
            <pc:sldMk cId="4254509663" sldId="364"/>
            <ac:spMk id="17" creationId="{4090F7F3-AD97-6CE9-7B91-95630882FEEE}"/>
          </ac:spMkLst>
        </pc:spChg>
        <pc:spChg chg="add mod">
          <ac:chgData name="Stephanie Le" userId="7d3a304b-daf9-4cea-8c72-e4d4fbbcdbe5" providerId="ADAL" clId="{3429AF7D-B7B7-4DDA-A11D-8FA9993A636D}" dt="2023-10-03T13:17:44.682" v="4671" actId="207"/>
          <ac:spMkLst>
            <pc:docMk/>
            <pc:sldMk cId="4254509663" sldId="364"/>
            <ac:spMk id="18" creationId="{0CFBFEA0-FAED-B60D-BBED-6920F567CEB7}"/>
          </ac:spMkLst>
        </pc:spChg>
        <pc:cxnChg chg="add mod">
          <ac:chgData name="Stephanie Le" userId="7d3a304b-daf9-4cea-8c72-e4d4fbbcdbe5" providerId="ADAL" clId="{3429AF7D-B7B7-4DDA-A11D-8FA9993A636D}" dt="2023-10-03T13:14:12.766" v="4526" actId="1582"/>
          <ac:cxnSpMkLst>
            <pc:docMk/>
            <pc:sldMk cId="4254509663" sldId="364"/>
            <ac:cxnSpMk id="8" creationId="{278B2753-1155-1F73-7B89-869BE23CFEEE}"/>
          </ac:cxnSpMkLst>
        </pc:cxnChg>
        <pc:cxnChg chg="add mod">
          <ac:chgData name="Stephanie Le" userId="7d3a304b-daf9-4cea-8c72-e4d4fbbcdbe5" providerId="ADAL" clId="{3429AF7D-B7B7-4DDA-A11D-8FA9993A636D}" dt="2023-10-03T13:14:53.630" v="4558" actId="14100"/>
          <ac:cxnSpMkLst>
            <pc:docMk/>
            <pc:sldMk cId="4254509663" sldId="364"/>
            <ac:cxnSpMk id="14" creationId="{6E827CE6-C720-5554-EAFF-26B08FE66612}"/>
          </ac:cxnSpMkLst>
        </pc:cxnChg>
      </pc:sldChg>
      <pc:sldChg chg="addSp delSp modSp add mod ord">
        <pc:chgData name="Stephanie Le" userId="7d3a304b-daf9-4cea-8c72-e4d4fbbcdbe5" providerId="ADAL" clId="{3429AF7D-B7B7-4DDA-A11D-8FA9993A636D}" dt="2023-10-18T20:16:09.836" v="7005" actId="20577"/>
        <pc:sldMkLst>
          <pc:docMk/>
          <pc:sldMk cId="1529572452" sldId="365"/>
        </pc:sldMkLst>
        <pc:spChg chg="del">
          <ac:chgData name="Stephanie Le" userId="7d3a304b-daf9-4cea-8c72-e4d4fbbcdbe5" providerId="ADAL" clId="{3429AF7D-B7B7-4DDA-A11D-8FA9993A636D}" dt="2023-10-18T20:13:21.043" v="6970" actId="478"/>
          <ac:spMkLst>
            <pc:docMk/>
            <pc:sldMk cId="1529572452" sldId="365"/>
            <ac:spMk id="7" creationId="{F8B8DD47-4A5B-33AE-10FE-A19554A849BD}"/>
          </ac:spMkLst>
        </pc:spChg>
        <pc:spChg chg="ord">
          <ac:chgData name="Stephanie Le" userId="7d3a304b-daf9-4cea-8c72-e4d4fbbcdbe5" providerId="ADAL" clId="{3429AF7D-B7B7-4DDA-A11D-8FA9993A636D}" dt="2023-10-18T20:13:45.603" v="6980" actId="170"/>
          <ac:spMkLst>
            <pc:docMk/>
            <pc:sldMk cId="1529572452" sldId="365"/>
            <ac:spMk id="12" creationId="{5A8C9E67-73C8-DEB3-3FB7-519173568CA1}"/>
          </ac:spMkLst>
        </pc:spChg>
        <pc:spChg chg="del">
          <ac:chgData name="Stephanie Le" userId="7d3a304b-daf9-4cea-8c72-e4d4fbbcdbe5" providerId="ADAL" clId="{3429AF7D-B7B7-4DDA-A11D-8FA9993A636D}" dt="2023-10-18T20:13:21.043" v="6970" actId="478"/>
          <ac:spMkLst>
            <pc:docMk/>
            <pc:sldMk cId="1529572452" sldId="365"/>
            <ac:spMk id="15" creationId="{1CACC16E-E190-B307-9755-C4A28FFAE8BD}"/>
          </ac:spMkLst>
        </pc:spChg>
        <pc:spChg chg="mod">
          <ac:chgData name="Stephanie Le" userId="7d3a304b-daf9-4cea-8c72-e4d4fbbcdbe5" providerId="ADAL" clId="{3429AF7D-B7B7-4DDA-A11D-8FA9993A636D}" dt="2023-10-18T20:16:09.836" v="7005" actId="20577"/>
          <ac:spMkLst>
            <pc:docMk/>
            <pc:sldMk cId="1529572452" sldId="365"/>
            <ac:spMk id="17" creationId="{7A277E92-3039-C7BC-F1C4-9670F63AA33A}"/>
          </ac:spMkLst>
        </pc:spChg>
        <pc:picChg chg="add del mod">
          <ac:chgData name="Stephanie Le" userId="7d3a304b-daf9-4cea-8c72-e4d4fbbcdbe5" providerId="ADAL" clId="{3429AF7D-B7B7-4DDA-A11D-8FA9993A636D}" dt="2023-10-18T20:13:32.101" v="6973" actId="478"/>
          <ac:picMkLst>
            <pc:docMk/>
            <pc:sldMk cId="1529572452" sldId="365"/>
            <ac:picMk id="2" creationId="{B409769A-88CE-A77A-04EE-91726D5F6357}"/>
          </ac:picMkLst>
        </pc:picChg>
        <pc:picChg chg="add mod ord">
          <ac:chgData name="Stephanie Le" userId="7d3a304b-daf9-4cea-8c72-e4d4fbbcdbe5" providerId="ADAL" clId="{3429AF7D-B7B7-4DDA-A11D-8FA9993A636D}" dt="2023-10-18T20:13:58.090" v="6983" actId="1076"/>
          <ac:picMkLst>
            <pc:docMk/>
            <pc:sldMk cId="1529572452" sldId="365"/>
            <ac:picMk id="3" creationId="{935A01A4-6555-8C62-7190-153F73BB553B}"/>
          </ac:picMkLst>
        </pc:picChg>
        <pc:picChg chg="add mod">
          <ac:chgData name="Stephanie Le" userId="7d3a304b-daf9-4cea-8c72-e4d4fbbcdbe5" providerId="ADAL" clId="{3429AF7D-B7B7-4DDA-A11D-8FA9993A636D}" dt="2023-10-18T20:14:00.426" v="6984" actId="1076"/>
          <ac:picMkLst>
            <pc:docMk/>
            <pc:sldMk cId="1529572452" sldId="365"/>
            <ac:picMk id="4" creationId="{56023DF5-CDFE-2AC4-D8C9-817555F28557}"/>
          </ac:picMkLst>
        </pc:picChg>
        <pc:picChg chg="mod">
          <ac:chgData name="Stephanie Le" userId="7d3a304b-daf9-4cea-8c72-e4d4fbbcdbe5" providerId="ADAL" clId="{3429AF7D-B7B7-4DDA-A11D-8FA9993A636D}" dt="2023-10-18T20:13:39.266" v="6977" actId="170"/>
          <ac:picMkLst>
            <pc:docMk/>
            <pc:sldMk cId="1529572452" sldId="365"/>
            <ac:picMk id="5" creationId="{8A282A8A-B1FA-48ED-432F-95984D17A47C}"/>
          </ac:picMkLst>
        </pc:picChg>
        <pc:cxnChg chg="del">
          <ac:chgData name="Stephanie Le" userId="7d3a304b-daf9-4cea-8c72-e4d4fbbcdbe5" providerId="ADAL" clId="{3429AF7D-B7B7-4DDA-A11D-8FA9993A636D}" dt="2023-10-18T20:13:21.043" v="6970" actId="478"/>
          <ac:cxnSpMkLst>
            <pc:docMk/>
            <pc:sldMk cId="1529572452" sldId="365"/>
            <ac:cxnSpMk id="9" creationId="{C776E4DC-A88D-96B9-1983-9B4362DD30BA}"/>
          </ac:cxnSpMkLst>
        </pc:cxnChg>
        <pc:cxnChg chg="del">
          <ac:chgData name="Stephanie Le" userId="7d3a304b-daf9-4cea-8c72-e4d4fbbcdbe5" providerId="ADAL" clId="{3429AF7D-B7B7-4DDA-A11D-8FA9993A636D}" dt="2023-10-18T20:13:21.043" v="6970" actId="478"/>
          <ac:cxnSpMkLst>
            <pc:docMk/>
            <pc:sldMk cId="1529572452" sldId="365"/>
            <ac:cxnSpMk id="10" creationId="{2C283792-CE68-BB4D-7218-3D06C13DB8DC}"/>
          </ac:cxnSpMkLst>
        </pc:cxnChg>
        <pc:cxnChg chg="del">
          <ac:chgData name="Stephanie Le" userId="7d3a304b-daf9-4cea-8c72-e4d4fbbcdbe5" providerId="ADAL" clId="{3429AF7D-B7B7-4DDA-A11D-8FA9993A636D}" dt="2023-10-18T20:13:21.043" v="6970" actId="478"/>
          <ac:cxnSpMkLst>
            <pc:docMk/>
            <pc:sldMk cId="1529572452" sldId="365"/>
            <ac:cxnSpMk id="13" creationId="{4358E1CF-EB36-643D-1F3D-1F746517C9A0}"/>
          </ac:cxnSpMkLst>
        </pc:cxnChg>
        <pc:cxnChg chg="del">
          <ac:chgData name="Stephanie Le" userId="7d3a304b-daf9-4cea-8c72-e4d4fbbcdbe5" providerId="ADAL" clId="{3429AF7D-B7B7-4DDA-A11D-8FA9993A636D}" dt="2023-10-18T20:13:21.043" v="6970" actId="478"/>
          <ac:cxnSpMkLst>
            <pc:docMk/>
            <pc:sldMk cId="1529572452" sldId="365"/>
            <ac:cxnSpMk id="14" creationId="{77481374-70F8-1848-D32E-EBD5E6369582}"/>
          </ac:cxnSpMkLst>
        </pc:cxnChg>
      </pc:sldChg>
      <pc:sldChg chg="addSp modSp new mod ord">
        <pc:chgData name="Stephanie Le" userId="7d3a304b-daf9-4cea-8c72-e4d4fbbcdbe5" providerId="ADAL" clId="{3429AF7D-B7B7-4DDA-A11D-8FA9993A636D}" dt="2023-10-03T13:23:39.583" v="4822"/>
        <pc:sldMkLst>
          <pc:docMk/>
          <pc:sldMk cId="2130721644" sldId="366"/>
        </pc:sldMkLst>
        <pc:spChg chg="add mod">
          <ac:chgData name="Stephanie Le" userId="7d3a304b-daf9-4cea-8c72-e4d4fbbcdbe5" providerId="ADAL" clId="{3429AF7D-B7B7-4DDA-A11D-8FA9993A636D}" dt="2023-10-03T13:19:32.645" v="4797" actId="20577"/>
          <ac:spMkLst>
            <pc:docMk/>
            <pc:sldMk cId="2130721644" sldId="366"/>
            <ac:spMk id="8" creationId="{F39C7C98-E2E8-2211-E046-294B7307AFE9}"/>
          </ac:spMkLst>
        </pc:spChg>
        <pc:picChg chg="add mod">
          <ac:chgData name="Stephanie Le" userId="7d3a304b-daf9-4cea-8c72-e4d4fbbcdbe5" providerId="ADAL" clId="{3429AF7D-B7B7-4DDA-A11D-8FA9993A636D}" dt="2023-10-02T14:16:37.984" v="2670" actId="14100"/>
          <ac:picMkLst>
            <pc:docMk/>
            <pc:sldMk cId="2130721644" sldId="366"/>
            <ac:picMk id="3" creationId="{BB80AE0F-7E8C-7774-0929-5529110D8D03}"/>
          </ac:picMkLst>
        </pc:picChg>
        <pc:picChg chg="add mod">
          <ac:chgData name="Stephanie Le" userId="7d3a304b-daf9-4cea-8c72-e4d4fbbcdbe5" providerId="ADAL" clId="{3429AF7D-B7B7-4DDA-A11D-8FA9993A636D}" dt="2023-10-02T14:16:31.120" v="2667" actId="1076"/>
          <ac:picMkLst>
            <pc:docMk/>
            <pc:sldMk cId="2130721644" sldId="366"/>
            <ac:picMk id="5" creationId="{8AF8D208-8F28-7C07-037B-521C9CFB89EE}"/>
          </ac:picMkLst>
        </pc:picChg>
        <pc:picChg chg="add mod">
          <ac:chgData name="Stephanie Le" userId="7d3a304b-daf9-4cea-8c72-e4d4fbbcdbe5" providerId="ADAL" clId="{3429AF7D-B7B7-4DDA-A11D-8FA9993A636D}" dt="2023-10-02T14:16:34.465" v="2669" actId="14100"/>
          <ac:picMkLst>
            <pc:docMk/>
            <pc:sldMk cId="2130721644" sldId="366"/>
            <ac:picMk id="7" creationId="{0414A93C-A621-0510-D133-E4EFCE59470E}"/>
          </ac:picMkLst>
        </pc:picChg>
      </pc:sldChg>
      <pc:sldChg chg="addSp delSp modSp add mod">
        <pc:chgData name="Stephanie Le" userId="7d3a304b-daf9-4cea-8c72-e4d4fbbcdbe5" providerId="ADAL" clId="{3429AF7D-B7B7-4DDA-A11D-8FA9993A636D}" dt="2023-10-24T16:12:43.107" v="7783" actId="20577"/>
        <pc:sldMkLst>
          <pc:docMk/>
          <pc:sldMk cId="3944473962" sldId="367"/>
        </pc:sldMkLst>
        <pc:spChg chg="add del mod ord">
          <ac:chgData name="Stephanie Le" userId="7d3a304b-daf9-4cea-8c72-e4d4fbbcdbe5" providerId="ADAL" clId="{3429AF7D-B7B7-4DDA-A11D-8FA9993A636D}" dt="2023-10-18T20:44:44.049" v="7474" actId="478"/>
          <ac:spMkLst>
            <pc:docMk/>
            <pc:sldMk cId="3944473962" sldId="367"/>
            <ac:spMk id="3" creationId="{F0C486E5-D750-C399-8F5B-238F2FA23EC7}"/>
          </ac:spMkLst>
        </pc:spChg>
        <pc:spChg chg="add del mod">
          <ac:chgData name="Stephanie Le" userId="7d3a304b-daf9-4cea-8c72-e4d4fbbcdbe5" providerId="ADAL" clId="{3429AF7D-B7B7-4DDA-A11D-8FA9993A636D}" dt="2023-10-18T20:28:51.993" v="7090" actId="478"/>
          <ac:spMkLst>
            <pc:docMk/>
            <pc:sldMk cId="3944473962" sldId="367"/>
            <ac:spMk id="4" creationId="{EF7325F0-6FCE-0103-A9FC-1BC71947EC95}"/>
          </ac:spMkLst>
        </pc:spChg>
        <pc:spChg chg="add mod">
          <ac:chgData name="Stephanie Le" userId="7d3a304b-daf9-4cea-8c72-e4d4fbbcdbe5" providerId="ADAL" clId="{3429AF7D-B7B7-4DDA-A11D-8FA9993A636D}" dt="2023-10-18T20:43:53.279" v="7463" actId="1076"/>
          <ac:spMkLst>
            <pc:docMk/>
            <pc:sldMk cId="3944473962" sldId="367"/>
            <ac:spMk id="5" creationId="{8772B1F1-21EE-6215-A986-1E8C19C74B0F}"/>
          </ac:spMkLst>
        </pc:spChg>
        <pc:spChg chg="add mod">
          <ac:chgData name="Stephanie Le" userId="7d3a304b-daf9-4cea-8c72-e4d4fbbcdbe5" providerId="ADAL" clId="{3429AF7D-B7B7-4DDA-A11D-8FA9993A636D}" dt="2023-10-18T20:43:53.279" v="7463" actId="1076"/>
          <ac:spMkLst>
            <pc:docMk/>
            <pc:sldMk cId="3944473962" sldId="367"/>
            <ac:spMk id="6" creationId="{C3EC48C4-A190-B46C-F4BF-EFAAF0B7410B}"/>
          </ac:spMkLst>
        </pc:spChg>
        <pc:spChg chg="add mod">
          <ac:chgData name="Stephanie Le" userId="7d3a304b-daf9-4cea-8c72-e4d4fbbcdbe5" providerId="ADAL" clId="{3429AF7D-B7B7-4DDA-A11D-8FA9993A636D}" dt="2023-10-18T20:43:53.279" v="7463" actId="1076"/>
          <ac:spMkLst>
            <pc:docMk/>
            <pc:sldMk cId="3944473962" sldId="367"/>
            <ac:spMk id="7" creationId="{2E00CFF3-3D66-1528-1AC5-8E1AEA997112}"/>
          </ac:spMkLst>
        </pc:spChg>
        <pc:spChg chg="add mod">
          <ac:chgData name="Stephanie Le" userId="7d3a304b-daf9-4cea-8c72-e4d4fbbcdbe5" providerId="ADAL" clId="{3429AF7D-B7B7-4DDA-A11D-8FA9993A636D}" dt="2023-10-18T20:43:53.279" v="7463" actId="1076"/>
          <ac:spMkLst>
            <pc:docMk/>
            <pc:sldMk cId="3944473962" sldId="367"/>
            <ac:spMk id="8" creationId="{721478ED-92DC-BB8E-1D56-0DAF54668AB7}"/>
          </ac:spMkLst>
        </pc:spChg>
        <pc:spChg chg="add mod">
          <ac:chgData name="Stephanie Le" userId="7d3a304b-daf9-4cea-8c72-e4d4fbbcdbe5" providerId="ADAL" clId="{3429AF7D-B7B7-4DDA-A11D-8FA9993A636D}" dt="2023-10-18T20:43:53.279" v="7463" actId="1076"/>
          <ac:spMkLst>
            <pc:docMk/>
            <pc:sldMk cId="3944473962" sldId="367"/>
            <ac:spMk id="9" creationId="{E75C9770-AA7C-8CA3-389B-1E9DBEB43ABE}"/>
          </ac:spMkLst>
        </pc:spChg>
        <pc:spChg chg="add mod">
          <ac:chgData name="Stephanie Le" userId="7d3a304b-daf9-4cea-8c72-e4d4fbbcdbe5" providerId="ADAL" clId="{3429AF7D-B7B7-4DDA-A11D-8FA9993A636D}" dt="2023-10-18T20:43:53.279" v="7463" actId="1076"/>
          <ac:spMkLst>
            <pc:docMk/>
            <pc:sldMk cId="3944473962" sldId="367"/>
            <ac:spMk id="10" creationId="{598C8255-B15C-BC35-B0F6-7592618470AF}"/>
          </ac:spMkLst>
        </pc:spChg>
        <pc:spChg chg="add mod">
          <ac:chgData name="Stephanie Le" userId="7d3a304b-daf9-4cea-8c72-e4d4fbbcdbe5" providerId="ADAL" clId="{3429AF7D-B7B7-4DDA-A11D-8FA9993A636D}" dt="2023-10-18T20:44:08.536" v="7465" actId="1076"/>
          <ac:spMkLst>
            <pc:docMk/>
            <pc:sldMk cId="3944473962" sldId="367"/>
            <ac:spMk id="12" creationId="{8D4EC128-72C2-A4F1-E5EA-73CEF3F9B6A8}"/>
          </ac:spMkLst>
        </pc:spChg>
        <pc:spChg chg="add mod">
          <ac:chgData name="Stephanie Le" userId="7d3a304b-daf9-4cea-8c72-e4d4fbbcdbe5" providerId="ADAL" clId="{3429AF7D-B7B7-4DDA-A11D-8FA9993A636D}" dt="2023-10-18T20:44:08.536" v="7465" actId="1076"/>
          <ac:spMkLst>
            <pc:docMk/>
            <pc:sldMk cId="3944473962" sldId="367"/>
            <ac:spMk id="13" creationId="{38CA47EF-9BCA-2860-4F62-807CE7A336BA}"/>
          </ac:spMkLst>
        </pc:spChg>
        <pc:spChg chg="add mod">
          <ac:chgData name="Stephanie Le" userId="7d3a304b-daf9-4cea-8c72-e4d4fbbcdbe5" providerId="ADAL" clId="{3429AF7D-B7B7-4DDA-A11D-8FA9993A636D}" dt="2023-10-18T20:44:12.623" v="7466" actId="14100"/>
          <ac:spMkLst>
            <pc:docMk/>
            <pc:sldMk cId="3944473962" sldId="367"/>
            <ac:spMk id="14" creationId="{AA5AD360-FDA7-0A17-3AFA-3E4BCDA79D68}"/>
          </ac:spMkLst>
        </pc:spChg>
        <pc:spChg chg="add del mod">
          <ac:chgData name="Stephanie Le" userId="7d3a304b-daf9-4cea-8c72-e4d4fbbcdbe5" providerId="ADAL" clId="{3429AF7D-B7B7-4DDA-A11D-8FA9993A636D}" dt="2023-10-18T20:32:58.954" v="7177" actId="478"/>
          <ac:spMkLst>
            <pc:docMk/>
            <pc:sldMk cId="3944473962" sldId="367"/>
            <ac:spMk id="15" creationId="{FE94DD6B-6B71-D7BE-831D-0DB4916253CE}"/>
          </ac:spMkLst>
        </pc:spChg>
        <pc:spChg chg="add mod">
          <ac:chgData name="Stephanie Le" userId="7d3a304b-daf9-4cea-8c72-e4d4fbbcdbe5" providerId="ADAL" clId="{3429AF7D-B7B7-4DDA-A11D-8FA9993A636D}" dt="2023-10-18T20:44:08.536" v="7465" actId="1076"/>
          <ac:spMkLst>
            <pc:docMk/>
            <pc:sldMk cId="3944473962" sldId="367"/>
            <ac:spMk id="16" creationId="{6D97FFC1-5CDA-1145-2DE3-4931C50D4582}"/>
          </ac:spMkLst>
        </pc:spChg>
        <pc:spChg chg="add mod">
          <ac:chgData name="Stephanie Le" userId="7d3a304b-daf9-4cea-8c72-e4d4fbbcdbe5" providerId="ADAL" clId="{3429AF7D-B7B7-4DDA-A11D-8FA9993A636D}" dt="2023-10-18T20:44:08.536" v="7465" actId="1076"/>
          <ac:spMkLst>
            <pc:docMk/>
            <pc:sldMk cId="3944473962" sldId="367"/>
            <ac:spMk id="17" creationId="{B910C1E4-6C71-A3C8-B05E-93C7218D4DC6}"/>
          </ac:spMkLst>
        </pc:spChg>
        <pc:spChg chg="add del">
          <ac:chgData name="Stephanie Le" userId="7d3a304b-daf9-4cea-8c72-e4d4fbbcdbe5" providerId="ADAL" clId="{3429AF7D-B7B7-4DDA-A11D-8FA9993A636D}" dt="2023-10-18T20:33:07.575" v="7180" actId="22"/>
          <ac:spMkLst>
            <pc:docMk/>
            <pc:sldMk cId="3944473962" sldId="367"/>
            <ac:spMk id="19" creationId="{E8421389-FC61-302F-681B-2B2BA7A76428}"/>
          </ac:spMkLst>
        </pc:spChg>
        <pc:spChg chg="add mod">
          <ac:chgData name="Stephanie Le" userId="7d3a304b-daf9-4cea-8c72-e4d4fbbcdbe5" providerId="ADAL" clId="{3429AF7D-B7B7-4DDA-A11D-8FA9993A636D}" dt="2023-10-18T20:44:08.536" v="7465" actId="1076"/>
          <ac:spMkLst>
            <pc:docMk/>
            <pc:sldMk cId="3944473962" sldId="367"/>
            <ac:spMk id="20" creationId="{BA1487A3-6B8F-E2E1-983E-0C4A0588F732}"/>
          </ac:spMkLst>
        </pc:spChg>
        <pc:spChg chg="add mod">
          <ac:chgData name="Stephanie Le" userId="7d3a304b-daf9-4cea-8c72-e4d4fbbcdbe5" providerId="ADAL" clId="{3429AF7D-B7B7-4DDA-A11D-8FA9993A636D}" dt="2023-10-18T20:44:08.536" v="7465" actId="1076"/>
          <ac:spMkLst>
            <pc:docMk/>
            <pc:sldMk cId="3944473962" sldId="367"/>
            <ac:spMk id="21" creationId="{7BA6A96A-5A75-60BD-CD62-C5A6DF5F5EB9}"/>
          </ac:spMkLst>
        </pc:spChg>
        <pc:spChg chg="add mod">
          <ac:chgData name="Stephanie Le" userId="7d3a304b-daf9-4cea-8c72-e4d4fbbcdbe5" providerId="ADAL" clId="{3429AF7D-B7B7-4DDA-A11D-8FA9993A636D}" dt="2023-10-18T20:44:08.536" v="7465" actId="1076"/>
          <ac:spMkLst>
            <pc:docMk/>
            <pc:sldMk cId="3944473962" sldId="367"/>
            <ac:spMk id="22" creationId="{F079B3B1-9F3C-9B81-BADC-17A9F0DD8E86}"/>
          </ac:spMkLst>
        </pc:spChg>
        <pc:spChg chg="add mod">
          <ac:chgData name="Stephanie Le" userId="7d3a304b-daf9-4cea-8c72-e4d4fbbcdbe5" providerId="ADAL" clId="{3429AF7D-B7B7-4DDA-A11D-8FA9993A636D}" dt="2023-10-18T20:44:08.536" v="7465" actId="1076"/>
          <ac:spMkLst>
            <pc:docMk/>
            <pc:sldMk cId="3944473962" sldId="367"/>
            <ac:spMk id="23" creationId="{46182C44-30EB-98D6-EA48-42415D15A9CC}"/>
          </ac:spMkLst>
        </pc:spChg>
        <pc:spChg chg="add mod">
          <ac:chgData name="Stephanie Le" userId="7d3a304b-daf9-4cea-8c72-e4d4fbbcdbe5" providerId="ADAL" clId="{3429AF7D-B7B7-4DDA-A11D-8FA9993A636D}" dt="2023-10-18T20:44:08.536" v="7465" actId="1076"/>
          <ac:spMkLst>
            <pc:docMk/>
            <pc:sldMk cId="3944473962" sldId="367"/>
            <ac:spMk id="25" creationId="{4D82B715-CA15-01AC-B8D2-D2B0A0A8DEFE}"/>
          </ac:spMkLst>
        </pc:spChg>
        <pc:spChg chg="add mod">
          <ac:chgData name="Stephanie Le" userId="7d3a304b-daf9-4cea-8c72-e4d4fbbcdbe5" providerId="ADAL" clId="{3429AF7D-B7B7-4DDA-A11D-8FA9993A636D}" dt="2023-10-18T20:43:53.279" v="7463" actId="1076"/>
          <ac:spMkLst>
            <pc:docMk/>
            <pc:sldMk cId="3944473962" sldId="367"/>
            <ac:spMk id="26" creationId="{8164926C-4C94-071A-A7E6-AD125A593C48}"/>
          </ac:spMkLst>
        </pc:spChg>
        <pc:spChg chg="add mod">
          <ac:chgData name="Stephanie Le" userId="7d3a304b-daf9-4cea-8c72-e4d4fbbcdbe5" providerId="ADAL" clId="{3429AF7D-B7B7-4DDA-A11D-8FA9993A636D}" dt="2023-10-18T20:44:08.536" v="7465" actId="1076"/>
          <ac:spMkLst>
            <pc:docMk/>
            <pc:sldMk cId="3944473962" sldId="367"/>
            <ac:spMk id="27" creationId="{A187F635-20CB-10DE-B8EC-67E98FE721B6}"/>
          </ac:spMkLst>
        </pc:spChg>
        <pc:spChg chg="mod">
          <ac:chgData name="Stephanie Le" userId="7d3a304b-daf9-4cea-8c72-e4d4fbbcdbe5" providerId="ADAL" clId="{3429AF7D-B7B7-4DDA-A11D-8FA9993A636D}" dt="2023-10-24T16:12:43.107" v="7783" actId="20577"/>
          <ac:spMkLst>
            <pc:docMk/>
            <pc:sldMk cId="3944473962" sldId="367"/>
            <ac:spMk id="29" creationId="{4F27AB9E-DCDA-1673-B622-8607F520318E}"/>
          </ac:spMkLst>
        </pc:spChg>
        <pc:spChg chg="add mod">
          <ac:chgData name="Stephanie Le" userId="7d3a304b-daf9-4cea-8c72-e4d4fbbcdbe5" providerId="ADAL" clId="{3429AF7D-B7B7-4DDA-A11D-8FA9993A636D}" dt="2023-10-18T20:44:59.383" v="7477" actId="14100"/>
          <ac:spMkLst>
            <pc:docMk/>
            <pc:sldMk cId="3944473962" sldId="367"/>
            <ac:spMk id="32" creationId="{935F309B-C887-494A-E921-1D686E79D964}"/>
          </ac:spMkLst>
        </pc:spChg>
        <pc:spChg chg="add mod">
          <ac:chgData name="Stephanie Le" userId="7d3a304b-daf9-4cea-8c72-e4d4fbbcdbe5" providerId="ADAL" clId="{3429AF7D-B7B7-4DDA-A11D-8FA9993A636D}" dt="2023-10-18T20:39:28.119" v="7338" actId="14100"/>
          <ac:spMkLst>
            <pc:docMk/>
            <pc:sldMk cId="3944473962" sldId="367"/>
            <ac:spMk id="33" creationId="{66F8350A-56A1-A016-7D1C-1EDCBA09B2A7}"/>
          </ac:spMkLst>
        </pc:spChg>
        <pc:spChg chg="add mod ord">
          <ac:chgData name="Stephanie Le" userId="7d3a304b-daf9-4cea-8c72-e4d4fbbcdbe5" providerId="ADAL" clId="{3429AF7D-B7B7-4DDA-A11D-8FA9993A636D}" dt="2023-10-18T20:45:47.731" v="7485" actId="14100"/>
          <ac:spMkLst>
            <pc:docMk/>
            <pc:sldMk cId="3944473962" sldId="367"/>
            <ac:spMk id="34" creationId="{56E964A7-9219-3A53-EF02-0D80DA1F14E6}"/>
          </ac:spMkLst>
        </pc:spChg>
        <pc:spChg chg="add mod">
          <ac:chgData name="Stephanie Le" userId="7d3a304b-daf9-4cea-8c72-e4d4fbbcdbe5" providerId="ADAL" clId="{3429AF7D-B7B7-4DDA-A11D-8FA9993A636D}" dt="2023-10-18T20:43:53.279" v="7463" actId="1076"/>
          <ac:spMkLst>
            <pc:docMk/>
            <pc:sldMk cId="3944473962" sldId="367"/>
            <ac:spMk id="35" creationId="{0C3B5F97-DAA1-415C-8648-08046BDEE43E}"/>
          </ac:spMkLst>
        </pc:spChg>
        <pc:spChg chg="add mod">
          <ac:chgData name="Stephanie Le" userId="7d3a304b-daf9-4cea-8c72-e4d4fbbcdbe5" providerId="ADAL" clId="{3429AF7D-B7B7-4DDA-A11D-8FA9993A636D}" dt="2023-10-18T20:44:08.536" v="7465" actId="1076"/>
          <ac:spMkLst>
            <pc:docMk/>
            <pc:sldMk cId="3944473962" sldId="367"/>
            <ac:spMk id="40" creationId="{67CDD951-7C09-65D6-B1B0-D18754C3C11E}"/>
          </ac:spMkLst>
        </pc:spChg>
        <pc:spChg chg="add mod">
          <ac:chgData name="Stephanie Le" userId="7d3a304b-daf9-4cea-8c72-e4d4fbbcdbe5" providerId="ADAL" clId="{3429AF7D-B7B7-4DDA-A11D-8FA9993A636D}" dt="2023-10-18T20:43:19.233" v="7459" actId="208"/>
          <ac:spMkLst>
            <pc:docMk/>
            <pc:sldMk cId="3944473962" sldId="367"/>
            <ac:spMk id="41" creationId="{B6234BCF-417E-F895-AF95-196037759878}"/>
          </ac:spMkLst>
        </pc:spChg>
        <pc:spChg chg="add mod">
          <ac:chgData name="Stephanie Le" userId="7d3a304b-daf9-4cea-8c72-e4d4fbbcdbe5" providerId="ADAL" clId="{3429AF7D-B7B7-4DDA-A11D-8FA9993A636D}" dt="2023-10-18T20:45:16.816" v="7482" actId="20577"/>
          <ac:spMkLst>
            <pc:docMk/>
            <pc:sldMk cId="3944473962" sldId="367"/>
            <ac:spMk id="42" creationId="{8AA1D0B8-E960-FF01-4A50-66E38F6D018D}"/>
          </ac:spMkLst>
        </pc:spChg>
        <pc:picChg chg="mod ord">
          <ac:chgData name="Stephanie Le" userId="7d3a304b-daf9-4cea-8c72-e4d4fbbcdbe5" providerId="ADAL" clId="{3429AF7D-B7B7-4DDA-A11D-8FA9993A636D}" dt="2023-10-18T20:39:38.464" v="7364" actId="170"/>
          <ac:picMkLst>
            <pc:docMk/>
            <pc:sldMk cId="3944473962" sldId="367"/>
            <ac:picMk id="2" creationId="{6F1C3AA9-E4A3-512E-8DA8-186B67BF3275}"/>
          </ac:picMkLst>
        </pc:picChg>
        <pc:picChg chg="del">
          <ac:chgData name="Stephanie Le" userId="7d3a304b-daf9-4cea-8c72-e4d4fbbcdbe5" providerId="ADAL" clId="{3429AF7D-B7B7-4DDA-A11D-8FA9993A636D}" dt="2023-10-02T14:39:03.217" v="3517" actId="478"/>
          <ac:picMkLst>
            <pc:docMk/>
            <pc:sldMk cId="3944473962" sldId="367"/>
            <ac:picMk id="5" creationId="{68A5BF06-8482-A193-FF7B-30AA4862D500}"/>
          </ac:picMkLst>
        </pc:picChg>
        <pc:picChg chg="add mod">
          <ac:chgData name="Stephanie Le" userId="7d3a304b-daf9-4cea-8c72-e4d4fbbcdbe5" providerId="ADAL" clId="{3429AF7D-B7B7-4DDA-A11D-8FA9993A636D}" dt="2023-10-18T20:44:08.536" v="7465" actId="1076"/>
          <ac:picMkLst>
            <pc:docMk/>
            <pc:sldMk cId="3944473962" sldId="367"/>
            <ac:picMk id="11" creationId="{4B7EBF7D-272B-4F27-371B-EEE8E984C620}"/>
          </ac:picMkLst>
        </pc:picChg>
        <pc:picChg chg="mod">
          <ac:chgData name="Stephanie Le" userId="7d3a304b-daf9-4cea-8c72-e4d4fbbcdbe5" providerId="ADAL" clId="{3429AF7D-B7B7-4DDA-A11D-8FA9993A636D}" dt="2023-10-18T20:40:16.032" v="7396" actId="170"/>
          <ac:picMkLst>
            <pc:docMk/>
            <pc:sldMk cId="3944473962" sldId="367"/>
            <ac:picMk id="30" creationId="{F853263D-3771-534C-C710-2CA415C4329E}"/>
          </ac:picMkLst>
        </pc:picChg>
        <pc:picChg chg="add mod">
          <ac:chgData name="Stephanie Le" userId="7d3a304b-daf9-4cea-8c72-e4d4fbbcdbe5" providerId="ADAL" clId="{3429AF7D-B7B7-4DDA-A11D-8FA9993A636D}" dt="2023-10-18T20:45:40.791" v="7484" actId="14100"/>
          <ac:picMkLst>
            <pc:docMk/>
            <pc:sldMk cId="3944473962" sldId="367"/>
            <ac:picMk id="31" creationId="{5E5FCE82-DD1F-5F4F-8C5A-6C46819BF4BB}"/>
          </ac:picMkLst>
        </pc:picChg>
        <pc:picChg chg="add mod">
          <ac:chgData name="Stephanie Le" userId="7d3a304b-daf9-4cea-8c72-e4d4fbbcdbe5" providerId="ADAL" clId="{3429AF7D-B7B7-4DDA-A11D-8FA9993A636D}" dt="2023-10-18T20:43:53.279" v="7463" actId="1076"/>
          <ac:picMkLst>
            <pc:docMk/>
            <pc:sldMk cId="3944473962" sldId="367"/>
            <ac:picMk id="1026" creationId="{6AD5C04C-96BF-2D34-EAF3-6FC285D14E7A}"/>
          </ac:picMkLst>
        </pc:picChg>
      </pc:sldChg>
      <pc:sldChg chg="addSp delSp modSp add mod ord">
        <pc:chgData name="Stephanie Le" userId="7d3a304b-daf9-4cea-8c72-e4d4fbbcdbe5" providerId="ADAL" clId="{3429AF7D-B7B7-4DDA-A11D-8FA9993A636D}" dt="2023-11-14T16:13:24.010" v="13809"/>
        <pc:sldMkLst>
          <pc:docMk/>
          <pc:sldMk cId="3874822223" sldId="368"/>
        </pc:sldMkLst>
        <pc:spChg chg="del">
          <ac:chgData name="Stephanie Le" userId="7d3a304b-daf9-4cea-8c72-e4d4fbbcdbe5" providerId="ADAL" clId="{3429AF7D-B7B7-4DDA-A11D-8FA9993A636D}" dt="2023-10-02T14:48:49.888" v="3945" actId="478"/>
          <ac:spMkLst>
            <pc:docMk/>
            <pc:sldMk cId="3874822223" sldId="368"/>
            <ac:spMk id="7" creationId="{CC70F317-C17D-A0C3-BC66-8A39DA66103A}"/>
          </ac:spMkLst>
        </pc:spChg>
        <pc:spChg chg="mod">
          <ac:chgData name="Stephanie Le" userId="7d3a304b-daf9-4cea-8c72-e4d4fbbcdbe5" providerId="ADAL" clId="{3429AF7D-B7B7-4DDA-A11D-8FA9993A636D}" dt="2023-11-14T16:11:07.790" v="13703" actId="14100"/>
          <ac:spMkLst>
            <pc:docMk/>
            <pc:sldMk cId="3874822223" sldId="368"/>
            <ac:spMk id="9" creationId="{F8E8E387-4C27-078F-2CD3-46A6CB53F235}"/>
          </ac:spMkLst>
        </pc:spChg>
        <pc:spChg chg="add mod">
          <ac:chgData name="Stephanie Le" userId="7d3a304b-daf9-4cea-8c72-e4d4fbbcdbe5" providerId="ADAL" clId="{3429AF7D-B7B7-4DDA-A11D-8FA9993A636D}" dt="2023-11-14T16:13:04.837" v="13807" actId="404"/>
          <ac:spMkLst>
            <pc:docMk/>
            <pc:sldMk cId="3874822223" sldId="368"/>
            <ac:spMk id="15" creationId="{4864B533-22C0-B3C7-15CC-C1F1D0402536}"/>
          </ac:spMkLst>
        </pc:spChg>
        <pc:picChg chg="del">
          <ac:chgData name="Stephanie Le" userId="7d3a304b-daf9-4cea-8c72-e4d4fbbcdbe5" providerId="ADAL" clId="{3429AF7D-B7B7-4DDA-A11D-8FA9993A636D}" dt="2023-10-02T14:48:48.320" v="3944" actId="478"/>
          <ac:picMkLst>
            <pc:docMk/>
            <pc:sldMk cId="3874822223" sldId="368"/>
            <ac:picMk id="5" creationId="{6C40C36D-6809-9697-9AD6-3A37295F35F9}"/>
          </ac:picMkLst>
        </pc:picChg>
        <pc:picChg chg="add mod">
          <ac:chgData name="Stephanie Le" userId="7d3a304b-daf9-4cea-8c72-e4d4fbbcdbe5" providerId="ADAL" clId="{3429AF7D-B7B7-4DDA-A11D-8FA9993A636D}" dt="2023-11-14T16:12:17.826" v="13725" actId="14100"/>
          <ac:picMkLst>
            <pc:docMk/>
            <pc:sldMk cId="3874822223" sldId="368"/>
            <ac:picMk id="6" creationId="{3FD4119A-FC3D-D77B-FE55-8F36EB677F07}"/>
          </ac:picMkLst>
        </pc:picChg>
        <pc:picChg chg="add mod ord">
          <ac:chgData name="Stephanie Le" userId="7d3a304b-daf9-4cea-8c72-e4d4fbbcdbe5" providerId="ADAL" clId="{3429AF7D-B7B7-4DDA-A11D-8FA9993A636D}" dt="2023-11-14T16:12:22.033" v="13726" actId="14100"/>
          <ac:picMkLst>
            <pc:docMk/>
            <pc:sldMk cId="3874822223" sldId="368"/>
            <ac:picMk id="7" creationId="{A2F1CBDE-45D8-AD53-BD0D-C9621E89AEEC}"/>
          </ac:picMkLst>
        </pc:picChg>
        <pc:picChg chg="del">
          <ac:chgData name="Stephanie Le" userId="7d3a304b-daf9-4cea-8c72-e4d4fbbcdbe5" providerId="ADAL" clId="{3429AF7D-B7B7-4DDA-A11D-8FA9993A636D}" dt="2023-10-02T14:48:55.008" v="3946" actId="478"/>
          <ac:picMkLst>
            <pc:docMk/>
            <pc:sldMk cId="3874822223" sldId="368"/>
            <ac:picMk id="14" creationId="{DD91A27A-086E-453F-205C-72901ECC4E10}"/>
          </ac:picMkLst>
        </pc:picChg>
        <pc:picChg chg="del">
          <ac:chgData name="Stephanie Le" userId="7d3a304b-daf9-4cea-8c72-e4d4fbbcdbe5" providerId="ADAL" clId="{3429AF7D-B7B7-4DDA-A11D-8FA9993A636D}" dt="2023-10-02T14:48:55.552" v="3947" actId="478"/>
          <ac:picMkLst>
            <pc:docMk/>
            <pc:sldMk cId="3874822223" sldId="368"/>
            <ac:picMk id="16" creationId="{9D75420B-B708-69FB-7781-4EF782F3EA91}"/>
          </ac:picMkLst>
        </pc:picChg>
        <pc:picChg chg="del">
          <ac:chgData name="Stephanie Le" userId="7d3a304b-daf9-4cea-8c72-e4d4fbbcdbe5" providerId="ADAL" clId="{3429AF7D-B7B7-4DDA-A11D-8FA9993A636D}" dt="2023-10-02T14:48:55.976" v="3948" actId="478"/>
          <ac:picMkLst>
            <pc:docMk/>
            <pc:sldMk cId="3874822223" sldId="368"/>
            <ac:picMk id="18" creationId="{5F5387B6-6EE4-448F-3A04-66F6C1BC093B}"/>
          </ac:picMkLst>
        </pc:picChg>
        <pc:cxnChg chg="add mod">
          <ac:chgData name="Stephanie Le" userId="7d3a304b-daf9-4cea-8c72-e4d4fbbcdbe5" providerId="ADAL" clId="{3429AF7D-B7B7-4DDA-A11D-8FA9993A636D}" dt="2023-11-14T16:12:28.549" v="13728" actId="14100"/>
          <ac:cxnSpMkLst>
            <pc:docMk/>
            <pc:sldMk cId="3874822223" sldId="368"/>
            <ac:cxnSpMk id="10" creationId="{43B55192-1E41-9CF9-505B-3412324F3B74}"/>
          </ac:cxnSpMkLst>
        </pc:cxnChg>
      </pc:sldChg>
      <pc:sldChg chg="addSp delSp modSp add mod">
        <pc:chgData name="Stephanie Le" userId="7d3a304b-daf9-4cea-8c72-e4d4fbbcdbe5" providerId="ADAL" clId="{3429AF7D-B7B7-4DDA-A11D-8FA9993A636D}" dt="2023-10-03T13:41:21.163" v="5057" actId="1076"/>
        <pc:sldMkLst>
          <pc:docMk/>
          <pc:sldMk cId="6165159" sldId="369"/>
        </pc:sldMkLst>
        <pc:spChg chg="del">
          <ac:chgData name="Stephanie Le" userId="7d3a304b-daf9-4cea-8c72-e4d4fbbcdbe5" providerId="ADAL" clId="{3429AF7D-B7B7-4DDA-A11D-8FA9993A636D}" dt="2023-10-03T13:26:38.315" v="4862" actId="478"/>
          <ac:spMkLst>
            <pc:docMk/>
            <pc:sldMk cId="6165159" sldId="369"/>
            <ac:spMk id="4" creationId="{CC5B620D-7900-E60B-7E96-A97C39E47E42}"/>
          </ac:spMkLst>
        </pc:spChg>
        <pc:spChg chg="add mod">
          <ac:chgData name="Stephanie Le" userId="7d3a304b-daf9-4cea-8c72-e4d4fbbcdbe5" providerId="ADAL" clId="{3429AF7D-B7B7-4DDA-A11D-8FA9993A636D}" dt="2023-10-03T13:41:18.388" v="5055" actId="1076"/>
          <ac:spMkLst>
            <pc:docMk/>
            <pc:sldMk cId="6165159" sldId="369"/>
            <ac:spMk id="8" creationId="{87781548-F7F4-D86C-CD40-72B60D7E0485}"/>
          </ac:spMkLst>
        </pc:spChg>
        <pc:spChg chg="mod">
          <ac:chgData name="Stephanie Le" userId="7d3a304b-daf9-4cea-8c72-e4d4fbbcdbe5" providerId="ADAL" clId="{3429AF7D-B7B7-4DDA-A11D-8FA9993A636D}" dt="2023-10-03T13:27:48.107" v="4908" actId="20577"/>
          <ac:spMkLst>
            <pc:docMk/>
            <pc:sldMk cId="6165159" sldId="369"/>
            <ac:spMk id="12" creationId="{CB4073AE-4204-DE63-2D94-06F67DD7EE92}"/>
          </ac:spMkLst>
        </pc:spChg>
        <pc:spChg chg="del mod">
          <ac:chgData name="Stephanie Le" userId="7d3a304b-daf9-4cea-8c72-e4d4fbbcdbe5" providerId="ADAL" clId="{3429AF7D-B7B7-4DDA-A11D-8FA9993A636D}" dt="2023-10-03T13:41:10.659" v="5052" actId="478"/>
          <ac:spMkLst>
            <pc:docMk/>
            <pc:sldMk cId="6165159" sldId="369"/>
            <ac:spMk id="22" creationId="{89C76DAA-035B-0388-D2FE-41C140FB587D}"/>
          </ac:spMkLst>
        </pc:spChg>
        <pc:picChg chg="mod">
          <ac:chgData name="Stephanie Le" userId="7d3a304b-daf9-4cea-8c72-e4d4fbbcdbe5" providerId="ADAL" clId="{3429AF7D-B7B7-4DDA-A11D-8FA9993A636D}" dt="2023-10-03T13:41:15.060" v="5054" actId="1076"/>
          <ac:picMkLst>
            <pc:docMk/>
            <pc:sldMk cId="6165159" sldId="369"/>
            <ac:picMk id="3" creationId="{9DFC22F8-A04F-2AEA-C122-FAA2E781167A}"/>
          </ac:picMkLst>
        </pc:picChg>
        <pc:picChg chg="add mod">
          <ac:chgData name="Stephanie Le" userId="7d3a304b-daf9-4cea-8c72-e4d4fbbcdbe5" providerId="ADAL" clId="{3429AF7D-B7B7-4DDA-A11D-8FA9993A636D}" dt="2023-10-03T13:41:12.507" v="5053" actId="1076"/>
          <ac:picMkLst>
            <pc:docMk/>
            <pc:sldMk cId="6165159" sldId="369"/>
            <ac:picMk id="6" creationId="{8B5BA530-A813-14D5-E7E5-5A47D9F8B7E7}"/>
          </ac:picMkLst>
        </pc:picChg>
        <pc:picChg chg="add mod">
          <ac:chgData name="Stephanie Le" userId="7d3a304b-daf9-4cea-8c72-e4d4fbbcdbe5" providerId="ADAL" clId="{3429AF7D-B7B7-4DDA-A11D-8FA9993A636D}" dt="2023-10-03T13:41:21.163" v="5057" actId="1076"/>
          <ac:picMkLst>
            <pc:docMk/>
            <pc:sldMk cId="6165159" sldId="369"/>
            <ac:picMk id="10" creationId="{F37BE887-0DBB-9220-BDAA-315D4D0B77D4}"/>
          </ac:picMkLst>
        </pc:picChg>
        <pc:picChg chg="del">
          <ac:chgData name="Stephanie Le" userId="7d3a304b-daf9-4cea-8c72-e4d4fbbcdbe5" providerId="ADAL" clId="{3429AF7D-B7B7-4DDA-A11D-8FA9993A636D}" dt="2023-10-03T13:26:36.796" v="4861" actId="478"/>
          <ac:picMkLst>
            <pc:docMk/>
            <pc:sldMk cId="6165159" sldId="369"/>
            <ac:picMk id="15" creationId="{B2FFA7F3-8925-4409-2EFF-E8FD2A2C57F9}"/>
          </ac:picMkLst>
        </pc:picChg>
        <pc:picChg chg="del">
          <ac:chgData name="Stephanie Le" userId="7d3a304b-daf9-4cea-8c72-e4d4fbbcdbe5" providerId="ADAL" clId="{3429AF7D-B7B7-4DDA-A11D-8FA9993A636D}" dt="2023-10-03T13:26:38.692" v="4863" actId="478"/>
          <ac:picMkLst>
            <pc:docMk/>
            <pc:sldMk cId="6165159" sldId="369"/>
            <ac:picMk id="19" creationId="{6075FD10-8DCE-AE95-DE7A-664D593ED90B}"/>
          </ac:picMkLst>
        </pc:picChg>
        <pc:picChg chg="del">
          <ac:chgData name="Stephanie Le" userId="7d3a304b-daf9-4cea-8c72-e4d4fbbcdbe5" providerId="ADAL" clId="{3429AF7D-B7B7-4DDA-A11D-8FA9993A636D}" dt="2023-10-03T13:27:23.858" v="4880" actId="478"/>
          <ac:picMkLst>
            <pc:docMk/>
            <pc:sldMk cId="6165159" sldId="369"/>
            <ac:picMk id="20" creationId="{C69CF5AD-1415-969E-88E6-F382EAC52DA5}"/>
          </ac:picMkLst>
        </pc:picChg>
        <pc:picChg chg="del mod">
          <ac:chgData name="Stephanie Le" userId="7d3a304b-daf9-4cea-8c72-e4d4fbbcdbe5" providerId="ADAL" clId="{3429AF7D-B7B7-4DDA-A11D-8FA9993A636D}" dt="2023-10-03T13:41:09.316" v="5050" actId="478"/>
          <ac:picMkLst>
            <pc:docMk/>
            <pc:sldMk cId="6165159" sldId="369"/>
            <ac:picMk id="21" creationId="{59D35392-8BAD-AF59-1242-92ECBFDC34C9}"/>
          </ac:picMkLst>
        </pc:picChg>
      </pc:sldChg>
      <pc:sldChg chg="addSp delSp modSp add mod">
        <pc:chgData name="Stephanie Le" userId="7d3a304b-daf9-4cea-8c72-e4d4fbbcdbe5" providerId="ADAL" clId="{3429AF7D-B7B7-4DDA-A11D-8FA9993A636D}" dt="2023-10-03T13:51:43.254" v="5081" actId="1076"/>
        <pc:sldMkLst>
          <pc:docMk/>
          <pc:sldMk cId="2995348893" sldId="370"/>
        </pc:sldMkLst>
        <pc:spChg chg="mod">
          <ac:chgData name="Stephanie Le" userId="7d3a304b-daf9-4cea-8c72-e4d4fbbcdbe5" providerId="ADAL" clId="{3429AF7D-B7B7-4DDA-A11D-8FA9993A636D}" dt="2023-10-03T13:51:43.254" v="5081" actId="1076"/>
          <ac:spMkLst>
            <pc:docMk/>
            <pc:sldMk cId="2995348893" sldId="370"/>
            <ac:spMk id="8" creationId="{87781548-F7F4-D86C-CD40-72B60D7E0485}"/>
          </ac:spMkLst>
        </pc:spChg>
        <pc:spChg chg="del">
          <ac:chgData name="Stephanie Le" userId="7d3a304b-daf9-4cea-8c72-e4d4fbbcdbe5" providerId="ADAL" clId="{3429AF7D-B7B7-4DDA-A11D-8FA9993A636D}" dt="2023-10-03T13:29:01.932" v="4927" actId="478"/>
          <ac:spMkLst>
            <pc:docMk/>
            <pc:sldMk cId="2995348893" sldId="370"/>
            <ac:spMk id="22" creationId="{89C76DAA-035B-0388-D2FE-41C140FB587D}"/>
          </ac:spMkLst>
        </pc:spChg>
        <pc:picChg chg="del">
          <ac:chgData name="Stephanie Le" userId="7d3a304b-daf9-4cea-8c72-e4d4fbbcdbe5" providerId="ADAL" clId="{3429AF7D-B7B7-4DDA-A11D-8FA9993A636D}" dt="2023-10-03T13:28:56.299" v="4923" actId="478"/>
          <ac:picMkLst>
            <pc:docMk/>
            <pc:sldMk cId="2995348893" sldId="370"/>
            <ac:picMk id="3" creationId="{9DFC22F8-A04F-2AEA-C122-FAA2E781167A}"/>
          </ac:picMkLst>
        </pc:picChg>
        <pc:picChg chg="add mod">
          <ac:chgData name="Stephanie Le" userId="7d3a304b-daf9-4cea-8c72-e4d4fbbcdbe5" providerId="ADAL" clId="{3429AF7D-B7B7-4DDA-A11D-8FA9993A636D}" dt="2023-10-03T13:51:43.254" v="5081" actId="1076"/>
          <ac:picMkLst>
            <pc:docMk/>
            <pc:sldMk cId="2995348893" sldId="370"/>
            <ac:picMk id="5" creationId="{FCE0B403-F379-EF6D-76A6-01308D00D228}"/>
          </ac:picMkLst>
        </pc:picChg>
        <pc:picChg chg="del">
          <ac:chgData name="Stephanie Le" userId="7d3a304b-daf9-4cea-8c72-e4d4fbbcdbe5" providerId="ADAL" clId="{3429AF7D-B7B7-4DDA-A11D-8FA9993A636D}" dt="2023-10-03T13:28:47.899" v="4920" actId="478"/>
          <ac:picMkLst>
            <pc:docMk/>
            <pc:sldMk cId="2995348893" sldId="370"/>
            <ac:picMk id="6" creationId="{8B5BA530-A813-14D5-E7E5-5A47D9F8B7E7}"/>
          </ac:picMkLst>
        </pc:picChg>
        <pc:picChg chg="add mod">
          <ac:chgData name="Stephanie Le" userId="7d3a304b-daf9-4cea-8c72-e4d4fbbcdbe5" providerId="ADAL" clId="{3429AF7D-B7B7-4DDA-A11D-8FA9993A636D}" dt="2023-10-03T13:51:43.254" v="5081" actId="1076"/>
          <ac:picMkLst>
            <pc:docMk/>
            <pc:sldMk cId="2995348893" sldId="370"/>
            <ac:picMk id="10" creationId="{0AE9A9F3-67D1-F65E-C152-0606E4160BE5}"/>
          </ac:picMkLst>
        </pc:picChg>
        <pc:picChg chg="add del mod">
          <ac:chgData name="Stephanie Le" userId="7d3a304b-daf9-4cea-8c72-e4d4fbbcdbe5" providerId="ADAL" clId="{3429AF7D-B7B7-4DDA-A11D-8FA9993A636D}" dt="2023-10-03T13:35:34.152" v="4984" actId="21"/>
          <ac:picMkLst>
            <pc:docMk/>
            <pc:sldMk cId="2995348893" sldId="370"/>
            <ac:picMk id="14" creationId="{AFF0114A-D46D-EF74-A8B2-C4F87FF09608}"/>
          </ac:picMkLst>
        </pc:picChg>
        <pc:picChg chg="add mod">
          <ac:chgData name="Stephanie Le" userId="7d3a304b-daf9-4cea-8c72-e4d4fbbcdbe5" providerId="ADAL" clId="{3429AF7D-B7B7-4DDA-A11D-8FA9993A636D}" dt="2023-10-03T13:51:43.254" v="5081" actId="1076"/>
          <ac:picMkLst>
            <pc:docMk/>
            <pc:sldMk cId="2995348893" sldId="370"/>
            <ac:picMk id="16" creationId="{1C0638A5-D384-156E-2993-D2FF4C917A70}"/>
          </ac:picMkLst>
        </pc:picChg>
        <pc:picChg chg="del">
          <ac:chgData name="Stephanie Le" userId="7d3a304b-daf9-4cea-8c72-e4d4fbbcdbe5" providerId="ADAL" clId="{3429AF7D-B7B7-4DDA-A11D-8FA9993A636D}" dt="2023-10-03T13:29:00.556" v="4926" actId="478"/>
          <ac:picMkLst>
            <pc:docMk/>
            <pc:sldMk cId="2995348893" sldId="370"/>
            <ac:picMk id="21" creationId="{59D35392-8BAD-AF59-1242-92ECBFDC34C9}"/>
          </ac:picMkLst>
        </pc:picChg>
      </pc:sldChg>
      <pc:sldChg chg="addSp delSp modSp add mod ord">
        <pc:chgData name="Stephanie Le" userId="7d3a304b-daf9-4cea-8c72-e4d4fbbcdbe5" providerId="ADAL" clId="{3429AF7D-B7B7-4DDA-A11D-8FA9993A636D}" dt="2023-10-03T13:51:39.180" v="5080" actId="1076"/>
        <pc:sldMkLst>
          <pc:docMk/>
          <pc:sldMk cId="1844054" sldId="371"/>
        </pc:sldMkLst>
        <pc:spChg chg="mod">
          <ac:chgData name="Stephanie Le" userId="7d3a304b-daf9-4cea-8c72-e4d4fbbcdbe5" providerId="ADAL" clId="{3429AF7D-B7B7-4DDA-A11D-8FA9993A636D}" dt="2023-10-03T13:51:39.180" v="5080" actId="1076"/>
          <ac:spMkLst>
            <pc:docMk/>
            <pc:sldMk cId="1844054" sldId="371"/>
            <ac:spMk id="8" creationId="{87781548-F7F4-D86C-CD40-72B60D7E0485}"/>
          </ac:spMkLst>
        </pc:spChg>
        <pc:picChg chg="add mod">
          <ac:chgData name="Stephanie Le" userId="7d3a304b-daf9-4cea-8c72-e4d4fbbcdbe5" providerId="ADAL" clId="{3429AF7D-B7B7-4DDA-A11D-8FA9993A636D}" dt="2023-10-03T13:51:39.180" v="5080" actId="1076"/>
          <ac:picMkLst>
            <pc:docMk/>
            <pc:sldMk cId="1844054" sldId="371"/>
            <ac:picMk id="4" creationId="{18144D63-7EA7-6300-5D7F-7662733AB399}"/>
          </ac:picMkLst>
        </pc:picChg>
        <pc:picChg chg="del">
          <ac:chgData name="Stephanie Le" userId="7d3a304b-daf9-4cea-8c72-e4d4fbbcdbe5" providerId="ADAL" clId="{3429AF7D-B7B7-4DDA-A11D-8FA9993A636D}" dt="2023-10-03T13:33:34.765" v="4930" actId="478"/>
          <ac:picMkLst>
            <pc:docMk/>
            <pc:sldMk cId="1844054" sldId="371"/>
            <ac:picMk id="5" creationId="{FCE0B403-F379-EF6D-76A6-01308D00D228}"/>
          </ac:picMkLst>
        </pc:picChg>
        <pc:picChg chg="add mod">
          <ac:chgData name="Stephanie Le" userId="7d3a304b-daf9-4cea-8c72-e4d4fbbcdbe5" providerId="ADAL" clId="{3429AF7D-B7B7-4DDA-A11D-8FA9993A636D}" dt="2023-10-03T13:51:39.180" v="5080" actId="1076"/>
          <ac:picMkLst>
            <pc:docMk/>
            <pc:sldMk cId="1844054" sldId="371"/>
            <ac:picMk id="6" creationId="{CCB9A8ED-EC94-E122-E307-8C3331EB51C3}"/>
          </ac:picMkLst>
        </pc:picChg>
        <pc:picChg chg="del">
          <ac:chgData name="Stephanie Le" userId="7d3a304b-daf9-4cea-8c72-e4d4fbbcdbe5" providerId="ADAL" clId="{3429AF7D-B7B7-4DDA-A11D-8FA9993A636D}" dt="2023-10-03T13:33:44.483" v="4941" actId="478"/>
          <ac:picMkLst>
            <pc:docMk/>
            <pc:sldMk cId="1844054" sldId="371"/>
            <ac:picMk id="10" creationId="{0AE9A9F3-67D1-F65E-C152-0606E4160BE5}"/>
          </ac:picMkLst>
        </pc:picChg>
        <pc:picChg chg="add mod">
          <ac:chgData name="Stephanie Le" userId="7d3a304b-daf9-4cea-8c72-e4d4fbbcdbe5" providerId="ADAL" clId="{3429AF7D-B7B7-4DDA-A11D-8FA9993A636D}" dt="2023-10-03T13:51:39.180" v="5080" actId="1076"/>
          <ac:picMkLst>
            <pc:docMk/>
            <pc:sldMk cId="1844054" sldId="371"/>
            <ac:picMk id="14" creationId="{4E4768A4-27E6-5A55-8A33-29F4ACF59502}"/>
          </ac:picMkLst>
        </pc:picChg>
      </pc:sldChg>
      <pc:sldChg chg="addSp delSp modSp add mod">
        <pc:chgData name="Stephanie Le" userId="7d3a304b-daf9-4cea-8c72-e4d4fbbcdbe5" providerId="ADAL" clId="{3429AF7D-B7B7-4DDA-A11D-8FA9993A636D}" dt="2023-10-03T13:51:47.132" v="5082" actId="1076"/>
        <pc:sldMkLst>
          <pc:docMk/>
          <pc:sldMk cId="2003121328" sldId="372"/>
        </pc:sldMkLst>
        <pc:spChg chg="mod">
          <ac:chgData name="Stephanie Le" userId="7d3a304b-daf9-4cea-8c72-e4d4fbbcdbe5" providerId="ADAL" clId="{3429AF7D-B7B7-4DDA-A11D-8FA9993A636D}" dt="2023-10-03T13:51:47.132" v="5082" actId="1076"/>
          <ac:spMkLst>
            <pc:docMk/>
            <pc:sldMk cId="2003121328" sldId="372"/>
            <ac:spMk id="8" creationId="{87781548-F7F4-D86C-CD40-72B60D7E0485}"/>
          </ac:spMkLst>
        </pc:spChg>
        <pc:picChg chg="add mod">
          <ac:chgData name="Stephanie Le" userId="7d3a304b-daf9-4cea-8c72-e4d4fbbcdbe5" providerId="ADAL" clId="{3429AF7D-B7B7-4DDA-A11D-8FA9993A636D}" dt="2023-10-03T13:51:47.132" v="5082" actId="1076"/>
          <ac:picMkLst>
            <pc:docMk/>
            <pc:sldMk cId="2003121328" sldId="372"/>
            <ac:picMk id="4" creationId="{60D0B715-5C94-3E84-4C59-1D880D0D60F9}"/>
          </ac:picMkLst>
        </pc:picChg>
        <pc:picChg chg="del">
          <ac:chgData name="Stephanie Le" userId="7d3a304b-daf9-4cea-8c72-e4d4fbbcdbe5" providerId="ADAL" clId="{3429AF7D-B7B7-4DDA-A11D-8FA9993A636D}" dt="2023-10-03T13:42:02.084" v="5062" actId="478"/>
          <ac:picMkLst>
            <pc:docMk/>
            <pc:sldMk cId="2003121328" sldId="372"/>
            <ac:picMk id="5" creationId="{FCE0B403-F379-EF6D-76A6-01308D00D228}"/>
          </ac:picMkLst>
        </pc:picChg>
        <pc:picChg chg="mod">
          <ac:chgData name="Stephanie Le" userId="7d3a304b-daf9-4cea-8c72-e4d4fbbcdbe5" providerId="ADAL" clId="{3429AF7D-B7B7-4DDA-A11D-8FA9993A636D}" dt="2023-10-03T13:51:47.132" v="5082" actId="1076"/>
          <ac:picMkLst>
            <pc:docMk/>
            <pc:sldMk cId="2003121328" sldId="372"/>
            <ac:picMk id="10" creationId="{0AE9A9F3-67D1-F65E-C152-0606E4160BE5}"/>
          </ac:picMkLst>
        </pc:picChg>
        <pc:picChg chg="add mod">
          <ac:chgData name="Stephanie Le" userId="7d3a304b-daf9-4cea-8c72-e4d4fbbcdbe5" providerId="ADAL" clId="{3429AF7D-B7B7-4DDA-A11D-8FA9993A636D}" dt="2023-10-03T13:51:47.132" v="5082" actId="1076"/>
          <ac:picMkLst>
            <pc:docMk/>
            <pc:sldMk cId="2003121328" sldId="372"/>
            <ac:picMk id="13" creationId="{923BF4DF-4BC5-F6C2-0581-0A760DB7D588}"/>
          </ac:picMkLst>
        </pc:picChg>
        <pc:picChg chg="del mod">
          <ac:chgData name="Stephanie Le" userId="7d3a304b-daf9-4cea-8c72-e4d4fbbcdbe5" providerId="ADAL" clId="{3429AF7D-B7B7-4DDA-A11D-8FA9993A636D}" dt="2023-10-03T13:50:21.171" v="5073" actId="478"/>
          <ac:picMkLst>
            <pc:docMk/>
            <pc:sldMk cId="2003121328" sldId="372"/>
            <ac:picMk id="16" creationId="{1C0638A5-D384-156E-2993-D2FF4C917A70}"/>
          </ac:picMkLst>
        </pc:picChg>
      </pc:sldChg>
      <pc:sldChg chg="addSp delSp modSp add mod">
        <pc:chgData name="Stephanie Le" userId="7d3a304b-daf9-4cea-8c72-e4d4fbbcdbe5" providerId="ADAL" clId="{3429AF7D-B7B7-4DDA-A11D-8FA9993A636D}" dt="2023-10-24T16:29:07.100" v="8296" actId="20577"/>
        <pc:sldMkLst>
          <pc:docMk/>
          <pc:sldMk cId="1976670049" sldId="373"/>
        </pc:sldMkLst>
        <pc:spChg chg="mod">
          <ac:chgData name="Stephanie Le" userId="7d3a304b-daf9-4cea-8c72-e4d4fbbcdbe5" providerId="ADAL" clId="{3429AF7D-B7B7-4DDA-A11D-8FA9993A636D}" dt="2023-10-10T14:54:30.232" v="6411" actId="20577"/>
          <ac:spMkLst>
            <pc:docMk/>
            <pc:sldMk cId="1976670049" sldId="373"/>
            <ac:spMk id="2" creationId="{D74C646C-C3D3-57AE-C87F-3ACBDE5A8CC3}"/>
          </ac:spMkLst>
        </pc:spChg>
        <pc:spChg chg="add del">
          <ac:chgData name="Stephanie Le" userId="7d3a304b-daf9-4cea-8c72-e4d4fbbcdbe5" providerId="ADAL" clId="{3429AF7D-B7B7-4DDA-A11D-8FA9993A636D}" dt="2023-10-03T14:24:48.903" v="5751" actId="478"/>
          <ac:spMkLst>
            <pc:docMk/>
            <pc:sldMk cId="1976670049" sldId="373"/>
            <ac:spMk id="4" creationId="{21725785-AF1B-FEA3-068B-7FAF016CB74A}"/>
          </ac:spMkLst>
        </pc:spChg>
        <pc:spChg chg="add mod">
          <ac:chgData name="Stephanie Le" userId="7d3a304b-daf9-4cea-8c72-e4d4fbbcdbe5" providerId="ADAL" clId="{3429AF7D-B7B7-4DDA-A11D-8FA9993A636D}" dt="2023-10-24T16:24:52.588" v="8047" actId="1076"/>
          <ac:spMkLst>
            <pc:docMk/>
            <pc:sldMk cId="1976670049" sldId="373"/>
            <ac:spMk id="4" creationId="{A5417A1D-3B32-3718-38CF-1D3A6A322EA2}"/>
          </ac:spMkLst>
        </pc:spChg>
        <pc:spChg chg="add del mod ord">
          <ac:chgData name="Stephanie Le" userId="7d3a304b-daf9-4cea-8c72-e4d4fbbcdbe5" providerId="ADAL" clId="{3429AF7D-B7B7-4DDA-A11D-8FA9993A636D}" dt="2023-10-24T16:28:26.338" v="8239" actId="478"/>
          <ac:spMkLst>
            <pc:docMk/>
            <pc:sldMk cId="1976670049" sldId="373"/>
            <ac:spMk id="5" creationId="{4A113E30-DC47-418F-BA3D-0F7FD7A3DFB6}"/>
          </ac:spMkLst>
        </pc:spChg>
        <pc:spChg chg="add mod">
          <ac:chgData name="Stephanie Le" userId="7d3a304b-daf9-4cea-8c72-e4d4fbbcdbe5" providerId="ADAL" clId="{3429AF7D-B7B7-4DDA-A11D-8FA9993A636D}" dt="2023-10-24T16:29:07.100" v="8296" actId="20577"/>
          <ac:spMkLst>
            <pc:docMk/>
            <pc:sldMk cId="1976670049" sldId="373"/>
            <ac:spMk id="6" creationId="{5B893B09-42FC-4E56-513A-E17C1AD9B4EF}"/>
          </ac:spMkLst>
        </pc:spChg>
        <pc:spChg chg="add del">
          <ac:chgData name="Stephanie Le" userId="7d3a304b-daf9-4cea-8c72-e4d4fbbcdbe5" providerId="ADAL" clId="{3429AF7D-B7B7-4DDA-A11D-8FA9993A636D}" dt="2023-10-03T14:26:53.525" v="5758" actId="478"/>
          <ac:spMkLst>
            <pc:docMk/>
            <pc:sldMk cId="1976670049" sldId="373"/>
            <ac:spMk id="8" creationId="{9C26B28A-7E30-6735-2238-2C7C9ACCAB2D}"/>
          </ac:spMkLst>
        </pc:spChg>
        <pc:spChg chg="add del mod">
          <ac:chgData name="Stephanie Le" userId="7d3a304b-daf9-4cea-8c72-e4d4fbbcdbe5" providerId="ADAL" clId="{3429AF7D-B7B7-4DDA-A11D-8FA9993A636D}" dt="2023-10-03T14:27:04.437" v="5765" actId="478"/>
          <ac:spMkLst>
            <pc:docMk/>
            <pc:sldMk cId="1976670049" sldId="373"/>
            <ac:spMk id="11" creationId="{61FF2F75-B0D8-F578-C9E9-F8F3A8E2FD2B}"/>
          </ac:spMkLst>
        </pc:spChg>
        <pc:spChg chg="del mod">
          <ac:chgData name="Stephanie Le" userId="7d3a304b-daf9-4cea-8c72-e4d4fbbcdbe5" providerId="ADAL" clId="{3429AF7D-B7B7-4DDA-A11D-8FA9993A636D}" dt="2023-10-03T14:26:56.182" v="5760" actId="478"/>
          <ac:spMkLst>
            <pc:docMk/>
            <pc:sldMk cId="1976670049" sldId="373"/>
            <ac:spMk id="12" creationId="{71F3DB54-DA25-F5C3-17A2-A825C0DBC03B}"/>
          </ac:spMkLst>
        </pc:spChg>
        <pc:spChg chg="add del mod">
          <ac:chgData name="Stephanie Le" userId="7d3a304b-daf9-4cea-8c72-e4d4fbbcdbe5" providerId="ADAL" clId="{3429AF7D-B7B7-4DDA-A11D-8FA9993A636D}" dt="2023-10-03T14:26:59.317" v="5762" actId="478"/>
          <ac:spMkLst>
            <pc:docMk/>
            <pc:sldMk cId="1976670049" sldId="373"/>
            <ac:spMk id="13" creationId="{11DE4D7D-E9BA-8FA2-A8D6-2016FB82E923}"/>
          </ac:spMkLst>
        </pc:spChg>
        <pc:spChg chg="add del">
          <ac:chgData name="Stephanie Le" userId="7d3a304b-daf9-4cea-8c72-e4d4fbbcdbe5" providerId="ADAL" clId="{3429AF7D-B7B7-4DDA-A11D-8FA9993A636D}" dt="2023-10-03T14:26:57.462" v="5761" actId="478"/>
          <ac:spMkLst>
            <pc:docMk/>
            <pc:sldMk cId="1976670049" sldId="373"/>
            <ac:spMk id="14" creationId="{B8B4B6FA-B295-683B-B2C0-C7AEB136A78B}"/>
          </ac:spMkLst>
        </pc:spChg>
        <pc:spChg chg="add del mod">
          <ac:chgData name="Stephanie Le" userId="7d3a304b-daf9-4cea-8c72-e4d4fbbcdbe5" providerId="ADAL" clId="{3429AF7D-B7B7-4DDA-A11D-8FA9993A636D}" dt="2023-10-03T14:59:09.483" v="6095" actId="14100"/>
          <ac:spMkLst>
            <pc:docMk/>
            <pc:sldMk cId="1976670049" sldId="373"/>
            <ac:spMk id="18" creationId="{D26A1D5D-1AB5-C83A-63EB-A0A7F231DCA7}"/>
          </ac:spMkLst>
        </pc:spChg>
        <pc:spChg chg="add del">
          <ac:chgData name="Stephanie Le" userId="7d3a304b-daf9-4cea-8c72-e4d4fbbcdbe5" providerId="ADAL" clId="{3429AF7D-B7B7-4DDA-A11D-8FA9993A636D}" dt="2023-10-03T14:24:51.301" v="5753" actId="478"/>
          <ac:spMkLst>
            <pc:docMk/>
            <pc:sldMk cId="1976670049" sldId="373"/>
            <ac:spMk id="19" creationId="{B5CDD7D5-9544-EA99-8CBA-37CA58A1BAE0}"/>
          </ac:spMkLst>
        </pc:spChg>
        <pc:spChg chg="add del">
          <ac:chgData name="Stephanie Le" userId="7d3a304b-daf9-4cea-8c72-e4d4fbbcdbe5" providerId="ADAL" clId="{3429AF7D-B7B7-4DDA-A11D-8FA9993A636D}" dt="2023-10-03T14:24:52.813" v="5754" actId="478"/>
          <ac:spMkLst>
            <pc:docMk/>
            <pc:sldMk cId="1976670049" sldId="373"/>
            <ac:spMk id="20" creationId="{C5304CA1-976E-050A-1419-F59391C8C895}"/>
          </ac:spMkLst>
        </pc:spChg>
        <pc:spChg chg="del">
          <ac:chgData name="Stephanie Le" userId="7d3a304b-daf9-4cea-8c72-e4d4fbbcdbe5" providerId="ADAL" clId="{3429AF7D-B7B7-4DDA-A11D-8FA9993A636D}" dt="2023-10-03T14:01:48.529" v="5161" actId="478"/>
          <ac:spMkLst>
            <pc:docMk/>
            <pc:sldMk cId="1976670049" sldId="373"/>
            <ac:spMk id="21" creationId="{BC0C6DB3-F06D-E9FC-18F8-DF1052DA365B}"/>
          </ac:spMkLst>
        </pc:spChg>
        <pc:spChg chg="del">
          <ac:chgData name="Stephanie Le" userId="7d3a304b-daf9-4cea-8c72-e4d4fbbcdbe5" providerId="ADAL" clId="{3429AF7D-B7B7-4DDA-A11D-8FA9993A636D}" dt="2023-10-03T14:01:50.563" v="5162" actId="478"/>
          <ac:spMkLst>
            <pc:docMk/>
            <pc:sldMk cId="1976670049" sldId="373"/>
            <ac:spMk id="23" creationId="{8642F753-DCCF-0FEF-8C8E-F14AAE20FC87}"/>
          </ac:spMkLst>
        </pc:spChg>
        <pc:spChg chg="add del">
          <ac:chgData name="Stephanie Le" userId="7d3a304b-daf9-4cea-8c72-e4d4fbbcdbe5" providerId="ADAL" clId="{3429AF7D-B7B7-4DDA-A11D-8FA9993A636D}" dt="2023-10-03T14:24:55.711" v="5757" actId="478"/>
          <ac:spMkLst>
            <pc:docMk/>
            <pc:sldMk cId="1976670049" sldId="373"/>
            <ac:spMk id="24" creationId="{FE03C626-2D7B-3A70-20D1-88E773C56F06}"/>
          </ac:spMkLst>
        </pc:spChg>
        <pc:spChg chg="add del mod">
          <ac:chgData name="Stephanie Le" userId="7d3a304b-daf9-4cea-8c72-e4d4fbbcdbe5" providerId="ADAL" clId="{3429AF7D-B7B7-4DDA-A11D-8FA9993A636D}" dt="2023-10-03T14:58:57.171" v="6089" actId="1076"/>
          <ac:spMkLst>
            <pc:docMk/>
            <pc:sldMk cId="1976670049" sldId="373"/>
            <ac:spMk id="25" creationId="{6B624FB7-1245-0DFD-EA0C-26899A6584CD}"/>
          </ac:spMkLst>
        </pc:spChg>
        <pc:spChg chg="mod">
          <ac:chgData name="Stephanie Le" userId="7d3a304b-daf9-4cea-8c72-e4d4fbbcdbe5" providerId="ADAL" clId="{3429AF7D-B7B7-4DDA-A11D-8FA9993A636D}" dt="2023-10-03T14:57:19.267" v="6070" actId="1076"/>
          <ac:spMkLst>
            <pc:docMk/>
            <pc:sldMk cId="1976670049" sldId="373"/>
            <ac:spMk id="26" creationId="{7C71191C-578E-A655-EF9C-03FD857265A1}"/>
          </ac:spMkLst>
        </pc:spChg>
        <pc:spChg chg="add del mod">
          <ac:chgData name="Stephanie Le" userId="7d3a304b-daf9-4cea-8c72-e4d4fbbcdbe5" providerId="ADAL" clId="{3429AF7D-B7B7-4DDA-A11D-8FA9993A636D}" dt="2023-10-10T14:53:29.864" v="6396" actId="478"/>
          <ac:spMkLst>
            <pc:docMk/>
            <pc:sldMk cId="1976670049" sldId="373"/>
            <ac:spMk id="46" creationId="{3651927D-3E3E-8D62-D9BE-6896C148DB22}"/>
          </ac:spMkLst>
        </pc:spChg>
        <pc:picChg chg="mod">
          <ac:chgData name="Stephanie Le" userId="7d3a304b-daf9-4cea-8c72-e4d4fbbcdbe5" providerId="ADAL" clId="{3429AF7D-B7B7-4DDA-A11D-8FA9993A636D}" dt="2023-10-03T14:57:17.235" v="6069" actId="1076"/>
          <ac:picMkLst>
            <pc:docMk/>
            <pc:sldMk cId="1976670049" sldId="373"/>
            <ac:picMk id="7" creationId="{1550732A-310D-30E4-A7C9-E7EEC0FD34A8}"/>
          </ac:picMkLst>
        </pc:picChg>
        <pc:picChg chg="add del mod">
          <ac:chgData name="Stephanie Le" userId="7d3a304b-daf9-4cea-8c72-e4d4fbbcdbe5" providerId="ADAL" clId="{3429AF7D-B7B7-4DDA-A11D-8FA9993A636D}" dt="2023-10-03T14:58:55.522" v="6088" actId="1076"/>
          <ac:picMkLst>
            <pc:docMk/>
            <pc:sldMk cId="1976670049" sldId="373"/>
            <ac:picMk id="15" creationId="{6AD2C13B-480F-4CEE-08CF-290D6D595CA8}"/>
          </ac:picMkLst>
        </pc:picChg>
        <pc:picChg chg="add del mod ord">
          <ac:chgData name="Stephanie Le" userId="7d3a304b-daf9-4cea-8c72-e4d4fbbcdbe5" providerId="ADAL" clId="{3429AF7D-B7B7-4DDA-A11D-8FA9993A636D}" dt="2023-10-10T14:53:26.657" v="6391" actId="478"/>
          <ac:picMkLst>
            <pc:docMk/>
            <pc:sldMk cId="1976670049" sldId="373"/>
            <ac:picMk id="28" creationId="{71DF2E61-4BE3-A7A8-6C5B-68863D72A197}"/>
          </ac:picMkLst>
        </pc:picChg>
        <pc:picChg chg="add del mod ord">
          <ac:chgData name="Stephanie Le" userId="7d3a304b-daf9-4cea-8c72-e4d4fbbcdbe5" providerId="ADAL" clId="{3429AF7D-B7B7-4DDA-A11D-8FA9993A636D}" dt="2023-10-10T14:53:27.512" v="6393" actId="478"/>
          <ac:picMkLst>
            <pc:docMk/>
            <pc:sldMk cId="1976670049" sldId="373"/>
            <ac:picMk id="30" creationId="{8F0429C1-0100-1655-78E6-9097699AE951}"/>
          </ac:picMkLst>
        </pc:picChg>
        <pc:picChg chg="add del mod">
          <ac:chgData name="Stephanie Le" userId="7d3a304b-daf9-4cea-8c72-e4d4fbbcdbe5" providerId="ADAL" clId="{3429AF7D-B7B7-4DDA-A11D-8FA9993A636D}" dt="2023-10-03T14:29:58.261" v="5974" actId="478"/>
          <ac:picMkLst>
            <pc:docMk/>
            <pc:sldMk cId="1976670049" sldId="373"/>
            <ac:picMk id="32" creationId="{BE9F0561-9A0C-98AA-ECF3-656172C269DC}"/>
          </ac:picMkLst>
        </pc:picChg>
        <pc:picChg chg="add del mod">
          <ac:chgData name="Stephanie Le" userId="7d3a304b-daf9-4cea-8c72-e4d4fbbcdbe5" providerId="ADAL" clId="{3429AF7D-B7B7-4DDA-A11D-8FA9993A636D}" dt="2023-10-10T14:53:27.896" v="6394" actId="478"/>
          <ac:picMkLst>
            <pc:docMk/>
            <pc:sldMk cId="1976670049" sldId="373"/>
            <ac:picMk id="34" creationId="{5356E620-CCEF-2FFF-8D2A-3DA4215CFD9B}"/>
          </ac:picMkLst>
        </pc:picChg>
        <pc:picChg chg="add del mod ord">
          <ac:chgData name="Stephanie Le" userId="7d3a304b-daf9-4cea-8c72-e4d4fbbcdbe5" providerId="ADAL" clId="{3429AF7D-B7B7-4DDA-A11D-8FA9993A636D}" dt="2023-10-10T14:53:27.080" v="6392" actId="478"/>
          <ac:picMkLst>
            <pc:docMk/>
            <pc:sldMk cId="1976670049" sldId="373"/>
            <ac:picMk id="40" creationId="{875B18CA-F924-950B-9542-C91B8C053B25}"/>
          </ac:picMkLst>
        </pc:picChg>
        <pc:picChg chg="add del mod">
          <ac:chgData name="Stephanie Le" userId="7d3a304b-daf9-4cea-8c72-e4d4fbbcdbe5" providerId="ADAL" clId="{3429AF7D-B7B7-4DDA-A11D-8FA9993A636D}" dt="2023-10-10T14:53:25.856" v="6390" actId="478"/>
          <ac:picMkLst>
            <pc:docMk/>
            <pc:sldMk cId="1976670049" sldId="373"/>
            <ac:picMk id="42" creationId="{A5C35A4E-1B2D-9F6E-0DE1-90DE1C25F858}"/>
          </ac:picMkLst>
        </pc:picChg>
        <pc:picChg chg="add del mod ord">
          <ac:chgData name="Stephanie Le" userId="7d3a304b-daf9-4cea-8c72-e4d4fbbcdbe5" providerId="ADAL" clId="{3429AF7D-B7B7-4DDA-A11D-8FA9993A636D}" dt="2023-10-10T14:53:24.778" v="6389" actId="478"/>
          <ac:picMkLst>
            <pc:docMk/>
            <pc:sldMk cId="1976670049" sldId="373"/>
            <ac:picMk id="44" creationId="{26C2E590-3AED-A3D9-7A80-AF45DC489AFC}"/>
          </ac:picMkLst>
        </pc:picChg>
        <pc:picChg chg="add del mod">
          <ac:chgData name="Stephanie Le" userId="7d3a304b-daf9-4cea-8c72-e4d4fbbcdbe5" providerId="ADAL" clId="{3429AF7D-B7B7-4DDA-A11D-8FA9993A636D}" dt="2023-10-10T14:53:28.545" v="6395" actId="478"/>
          <ac:picMkLst>
            <pc:docMk/>
            <pc:sldMk cId="1976670049" sldId="373"/>
            <ac:picMk id="45" creationId="{423D1DE2-389C-CB24-28B9-FE3D29AA58BE}"/>
          </ac:picMkLst>
        </pc:picChg>
        <pc:cxnChg chg="add del">
          <ac:chgData name="Stephanie Le" userId="7d3a304b-daf9-4cea-8c72-e4d4fbbcdbe5" providerId="ADAL" clId="{3429AF7D-B7B7-4DDA-A11D-8FA9993A636D}" dt="2023-10-03T14:24:49.909" v="5752" actId="478"/>
          <ac:cxnSpMkLst>
            <pc:docMk/>
            <pc:sldMk cId="1976670049" sldId="373"/>
            <ac:cxnSpMk id="6" creationId="{58392631-A700-8896-5E67-43986BD72489}"/>
          </ac:cxnSpMkLst>
        </pc:cxnChg>
        <pc:cxnChg chg="add del">
          <ac:chgData name="Stephanie Le" userId="7d3a304b-daf9-4cea-8c72-e4d4fbbcdbe5" providerId="ADAL" clId="{3429AF7D-B7B7-4DDA-A11D-8FA9993A636D}" dt="2023-10-03T14:27:02.077" v="5764" actId="478"/>
          <ac:cxnSpMkLst>
            <pc:docMk/>
            <pc:sldMk cId="1976670049" sldId="373"/>
            <ac:cxnSpMk id="9" creationId="{3340BFE0-0411-4EC3-4B07-766496E2A056}"/>
          </ac:cxnSpMkLst>
        </pc:cxnChg>
        <pc:cxnChg chg="add del">
          <ac:chgData name="Stephanie Le" userId="7d3a304b-daf9-4cea-8c72-e4d4fbbcdbe5" providerId="ADAL" clId="{3429AF7D-B7B7-4DDA-A11D-8FA9993A636D}" dt="2023-10-03T14:24:54.245" v="5756" actId="478"/>
          <ac:cxnSpMkLst>
            <pc:docMk/>
            <pc:sldMk cId="1976670049" sldId="373"/>
            <ac:cxnSpMk id="16" creationId="{A22D513E-EDD0-BA84-0F80-9B99EFDECB89}"/>
          </ac:cxnSpMkLst>
        </pc:cxnChg>
        <pc:cxnChg chg="add del">
          <ac:chgData name="Stephanie Le" userId="7d3a304b-daf9-4cea-8c72-e4d4fbbcdbe5" providerId="ADAL" clId="{3429AF7D-B7B7-4DDA-A11D-8FA9993A636D}" dt="2023-10-03T14:24:53.453" v="5755" actId="478"/>
          <ac:cxnSpMkLst>
            <pc:docMk/>
            <pc:sldMk cId="1976670049" sldId="373"/>
            <ac:cxnSpMk id="17" creationId="{24A83F5D-0ADD-FE21-9DA9-0E12EB90A256}"/>
          </ac:cxnSpMkLst>
        </pc:cxnChg>
        <pc:cxnChg chg="add del">
          <ac:chgData name="Stephanie Le" userId="7d3a304b-daf9-4cea-8c72-e4d4fbbcdbe5" providerId="ADAL" clId="{3429AF7D-B7B7-4DDA-A11D-8FA9993A636D}" dt="2023-10-03T14:27:00.870" v="5763" actId="478"/>
          <ac:cxnSpMkLst>
            <pc:docMk/>
            <pc:sldMk cId="1976670049" sldId="373"/>
            <ac:cxnSpMk id="22" creationId="{4EF1DCFD-B189-3BD4-F982-F84125D8D49F}"/>
          </ac:cxnSpMkLst>
        </pc:cxnChg>
      </pc:sldChg>
      <pc:sldChg chg="addSp delSp modSp add mod ord">
        <pc:chgData name="Stephanie Le" userId="7d3a304b-daf9-4cea-8c72-e4d4fbbcdbe5" providerId="ADAL" clId="{3429AF7D-B7B7-4DDA-A11D-8FA9993A636D}" dt="2023-10-03T14:21:59.127" v="5749" actId="115"/>
        <pc:sldMkLst>
          <pc:docMk/>
          <pc:sldMk cId="3236973320" sldId="374"/>
        </pc:sldMkLst>
        <pc:spChg chg="add mod">
          <ac:chgData name="Stephanie Le" userId="7d3a304b-daf9-4cea-8c72-e4d4fbbcdbe5" providerId="ADAL" clId="{3429AF7D-B7B7-4DDA-A11D-8FA9993A636D}" dt="2023-10-03T14:03:51.919" v="5258" actId="20577"/>
          <ac:spMkLst>
            <pc:docMk/>
            <pc:sldMk cId="3236973320" sldId="374"/>
            <ac:spMk id="4" creationId="{C90F59E8-9839-BA3E-3409-5938641E076A}"/>
          </ac:spMkLst>
        </pc:spChg>
        <pc:spChg chg="add del mod">
          <ac:chgData name="Stephanie Le" userId="7d3a304b-daf9-4cea-8c72-e4d4fbbcdbe5" providerId="ADAL" clId="{3429AF7D-B7B7-4DDA-A11D-8FA9993A636D}" dt="2023-10-03T14:04:39.345" v="5301" actId="478"/>
          <ac:spMkLst>
            <pc:docMk/>
            <pc:sldMk cId="3236973320" sldId="374"/>
            <ac:spMk id="6" creationId="{0C662281-3591-FA1D-7520-493C31174F56}"/>
          </ac:spMkLst>
        </pc:spChg>
        <pc:spChg chg="del">
          <ac:chgData name="Stephanie Le" userId="7d3a304b-daf9-4cea-8c72-e4d4fbbcdbe5" providerId="ADAL" clId="{3429AF7D-B7B7-4DDA-A11D-8FA9993A636D}" dt="2023-10-03T14:03:01.728" v="5206" actId="478"/>
          <ac:spMkLst>
            <pc:docMk/>
            <pc:sldMk cId="3236973320" sldId="374"/>
            <ac:spMk id="7" creationId="{F8B8DD47-4A5B-33AE-10FE-A19554A849BD}"/>
          </ac:spMkLst>
        </pc:spChg>
        <pc:spChg chg="mod">
          <ac:chgData name="Stephanie Le" userId="7d3a304b-daf9-4cea-8c72-e4d4fbbcdbe5" providerId="ADAL" clId="{3429AF7D-B7B7-4DDA-A11D-8FA9993A636D}" dt="2023-10-03T14:04:02.129" v="5295" actId="20577"/>
          <ac:spMkLst>
            <pc:docMk/>
            <pc:sldMk cId="3236973320" sldId="374"/>
            <ac:spMk id="12" creationId="{5A8C9E67-73C8-DEB3-3FB7-519173568CA1}"/>
          </ac:spMkLst>
        </pc:spChg>
        <pc:spChg chg="del">
          <ac:chgData name="Stephanie Le" userId="7d3a304b-daf9-4cea-8c72-e4d4fbbcdbe5" providerId="ADAL" clId="{3429AF7D-B7B7-4DDA-A11D-8FA9993A636D}" dt="2023-10-03T14:03:02.887" v="5207" actId="478"/>
          <ac:spMkLst>
            <pc:docMk/>
            <pc:sldMk cId="3236973320" sldId="374"/>
            <ac:spMk id="15" creationId="{1CACC16E-E190-B307-9755-C4A28FFAE8BD}"/>
          </ac:spMkLst>
        </pc:spChg>
        <pc:spChg chg="add mod">
          <ac:chgData name="Stephanie Le" userId="7d3a304b-daf9-4cea-8c72-e4d4fbbcdbe5" providerId="ADAL" clId="{3429AF7D-B7B7-4DDA-A11D-8FA9993A636D}" dt="2023-10-03T14:09:37.797" v="5492" actId="20577"/>
          <ac:spMkLst>
            <pc:docMk/>
            <pc:sldMk cId="3236973320" sldId="374"/>
            <ac:spMk id="16" creationId="{C3EB0786-F100-09A7-6952-8993D747E6DC}"/>
          </ac:spMkLst>
        </pc:spChg>
        <pc:spChg chg="del mod">
          <ac:chgData name="Stephanie Le" userId="7d3a304b-daf9-4cea-8c72-e4d4fbbcdbe5" providerId="ADAL" clId="{3429AF7D-B7B7-4DDA-A11D-8FA9993A636D}" dt="2023-10-03T14:08:01.276" v="5306" actId="478"/>
          <ac:spMkLst>
            <pc:docMk/>
            <pc:sldMk cId="3236973320" sldId="374"/>
            <ac:spMk id="17" creationId="{7A277E92-3039-C7BC-F1C4-9670F63AA33A}"/>
          </ac:spMkLst>
        </pc:spChg>
        <pc:spChg chg="add mod">
          <ac:chgData name="Stephanie Le" userId="7d3a304b-daf9-4cea-8c72-e4d4fbbcdbe5" providerId="ADAL" clId="{3429AF7D-B7B7-4DDA-A11D-8FA9993A636D}" dt="2023-10-03T14:21:59.127" v="5749" actId="115"/>
          <ac:spMkLst>
            <pc:docMk/>
            <pc:sldMk cId="3236973320" sldId="374"/>
            <ac:spMk id="18" creationId="{706D9ACA-C1E0-4B16-0CF5-35897A8265EC}"/>
          </ac:spMkLst>
        </pc:spChg>
        <pc:spChg chg="add mod">
          <ac:chgData name="Stephanie Le" userId="7d3a304b-daf9-4cea-8c72-e4d4fbbcdbe5" providerId="ADAL" clId="{3429AF7D-B7B7-4DDA-A11D-8FA9993A636D}" dt="2023-10-03T14:21:48.774" v="5747" actId="14100"/>
          <ac:spMkLst>
            <pc:docMk/>
            <pc:sldMk cId="3236973320" sldId="374"/>
            <ac:spMk id="19" creationId="{464C9EAC-B5F7-B1C8-3453-51D00D7E4543}"/>
          </ac:spMkLst>
        </pc:spChg>
        <pc:picChg chg="add mod">
          <ac:chgData name="Stephanie Le" userId="7d3a304b-daf9-4cea-8c72-e4d4fbbcdbe5" providerId="ADAL" clId="{3429AF7D-B7B7-4DDA-A11D-8FA9993A636D}" dt="2023-10-03T14:03:33.550" v="5209" actId="1076"/>
          <ac:picMkLst>
            <pc:docMk/>
            <pc:sldMk cId="3236973320" sldId="374"/>
            <ac:picMk id="3" creationId="{509A4FD3-45CF-CA5A-3238-9024ACA26CE2}"/>
          </ac:picMkLst>
        </pc:picChg>
        <pc:picChg chg="add mod">
          <ac:chgData name="Stephanie Le" userId="7d3a304b-daf9-4cea-8c72-e4d4fbbcdbe5" providerId="ADAL" clId="{3429AF7D-B7B7-4DDA-A11D-8FA9993A636D}" dt="2023-10-03T14:08:04.510" v="5307" actId="1076"/>
          <ac:picMkLst>
            <pc:docMk/>
            <pc:sldMk cId="3236973320" sldId="374"/>
            <ac:picMk id="11" creationId="{41A557DB-3C0D-5836-074E-CED7711AE6EF}"/>
          </ac:picMkLst>
        </pc:picChg>
      </pc:sldChg>
      <pc:sldChg chg="delSp add mod">
        <pc:chgData name="Stephanie Le" userId="7d3a304b-daf9-4cea-8c72-e4d4fbbcdbe5" providerId="ADAL" clId="{3429AF7D-B7B7-4DDA-A11D-8FA9993A636D}" dt="2023-10-24T16:29:16.841" v="8297" actId="478"/>
        <pc:sldMkLst>
          <pc:docMk/>
          <pc:sldMk cId="1085591829" sldId="375"/>
        </pc:sldMkLst>
        <pc:spChg chg="del">
          <ac:chgData name="Stephanie Le" userId="7d3a304b-daf9-4cea-8c72-e4d4fbbcdbe5" providerId="ADAL" clId="{3429AF7D-B7B7-4DDA-A11D-8FA9993A636D}" dt="2023-10-24T16:29:16.841" v="8297" actId="478"/>
          <ac:spMkLst>
            <pc:docMk/>
            <pc:sldMk cId="1085591829" sldId="375"/>
            <ac:spMk id="5" creationId="{4A113E30-DC47-418F-BA3D-0F7FD7A3DFB6}"/>
          </ac:spMkLst>
        </pc:spChg>
      </pc:sldChg>
      <pc:sldChg chg="addSp delSp modSp add mod">
        <pc:chgData name="Stephanie Le" userId="7d3a304b-daf9-4cea-8c72-e4d4fbbcdbe5" providerId="ADAL" clId="{3429AF7D-B7B7-4DDA-A11D-8FA9993A636D}" dt="2023-11-01T12:30:55.401" v="10187" actId="14100"/>
        <pc:sldMkLst>
          <pc:docMk/>
          <pc:sldMk cId="1670232905" sldId="376"/>
        </pc:sldMkLst>
        <pc:spChg chg="add mod">
          <ac:chgData name="Stephanie Le" userId="7d3a304b-daf9-4cea-8c72-e4d4fbbcdbe5" providerId="ADAL" clId="{3429AF7D-B7B7-4DDA-A11D-8FA9993A636D}" dt="2023-11-01T12:30:55.401" v="10187" actId="14100"/>
          <ac:spMkLst>
            <pc:docMk/>
            <pc:sldMk cId="1670232905" sldId="376"/>
            <ac:spMk id="2" creationId="{98705927-E291-98F4-6BFB-0F42D4BEB6A6}"/>
          </ac:spMkLst>
        </pc:spChg>
        <pc:spChg chg="add del mod">
          <ac:chgData name="Stephanie Le" userId="7d3a304b-daf9-4cea-8c72-e4d4fbbcdbe5" providerId="ADAL" clId="{3429AF7D-B7B7-4DDA-A11D-8FA9993A636D}" dt="2023-10-31T17:06:55.528" v="10057" actId="478"/>
          <ac:spMkLst>
            <pc:docMk/>
            <pc:sldMk cId="1670232905" sldId="376"/>
            <ac:spMk id="5" creationId="{6BA8F42D-2ED8-20E1-B5E3-9759EE8CF6C7}"/>
          </ac:spMkLst>
        </pc:spChg>
        <pc:spChg chg="del">
          <ac:chgData name="Stephanie Le" userId="7d3a304b-daf9-4cea-8c72-e4d4fbbcdbe5" providerId="ADAL" clId="{3429AF7D-B7B7-4DDA-A11D-8FA9993A636D}" dt="2023-10-27T14:19:45.376" v="8405" actId="478"/>
          <ac:spMkLst>
            <pc:docMk/>
            <pc:sldMk cId="1670232905" sldId="376"/>
            <ac:spMk id="5" creationId="{8772B1F1-21EE-6215-A986-1E8C19C74B0F}"/>
          </ac:spMkLst>
        </pc:spChg>
        <pc:spChg chg="del">
          <ac:chgData name="Stephanie Le" userId="7d3a304b-daf9-4cea-8c72-e4d4fbbcdbe5" providerId="ADAL" clId="{3429AF7D-B7B7-4DDA-A11D-8FA9993A636D}" dt="2023-10-27T14:19:45.376" v="8405" actId="478"/>
          <ac:spMkLst>
            <pc:docMk/>
            <pc:sldMk cId="1670232905" sldId="376"/>
            <ac:spMk id="6" creationId="{C3EC48C4-A190-B46C-F4BF-EFAAF0B7410B}"/>
          </ac:spMkLst>
        </pc:spChg>
        <pc:spChg chg="del">
          <ac:chgData name="Stephanie Le" userId="7d3a304b-daf9-4cea-8c72-e4d4fbbcdbe5" providerId="ADAL" clId="{3429AF7D-B7B7-4DDA-A11D-8FA9993A636D}" dt="2023-10-27T14:19:41.560" v="8404" actId="478"/>
          <ac:spMkLst>
            <pc:docMk/>
            <pc:sldMk cId="1670232905" sldId="376"/>
            <ac:spMk id="7" creationId="{2E00CFF3-3D66-1528-1AC5-8E1AEA997112}"/>
          </ac:spMkLst>
        </pc:spChg>
        <pc:spChg chg="del">
          <ac:chgData name="Stephanie Le" userId="7d3a304b-daf9-4cea-8c72-e4d4fbbcdbe5" providerId="ADAL" clId="{3429AF7D-B7B7-4DDA-A11D-8FA9993A636D}" dt="2023-10-27T14:19:45.376" v="8405" actId="478"/>
          <ac:spMkLst>
            <pc:docMk/>
            <pc:sldMk cId="1670232905" sldId="376"/>
            <ac:spMk id="8" creationId="{721478ED-92DC-BB8E-1D56-0DAF54668AB7}"/>
          </ac:spMkLst>
        </pc:spChg>
        <pc:spChg chg="add del mod">
          <ac:chgData name="Stephanie Le" userId="7d3a304b-daf9-4cea-8c72-e4d4fbbcdbe5" providerId="ADAL" clId="{3429AF7D-B7B7-4DDA-A11D-8FA9993A636D}" dt="2023-10-31T17:06:55.528" v="10057" actId="478"/>
          <ac:spMkLst>
            <pc:docMk/>
            <pc:sldMk cId="1670232905" sldId="376"/>
            <ac:spMk id="9" creationId="{9CA697D0-1033-5EB6-DFE2-7BCECE69E33A}"/>
          </ac:spMkLst>
        </pc:spChg>
        <pc:spChg chg="del">
          <ac:chgData name="Stephanie Le" userId="7d3a304b-daf9-4cea-8c72-e4d4fbbcdbe5" providerId="ADAL" clId="{3429AF7D-B7B7-4DDA-A11D-8FA9993A636D}" dt="2023-10-27T14:19:45.376" v="8405" actId="478"/>
          <ac:spMkLst>
            <pc:docMk/>
            <pc:sldMk cId="1670232905" sldId="376"/>
            <ac:spMk id="9" creationId="{E75C9770-AA7C-8CA3-389B-1E9DBEB43ABE}"/>
          </ac:spMkLst>
        </pc:spChg>
        <pc:spChg chg="del">
          <ac:chgData name="Stephanie Le" userId="7d3a304b-daf9-4cea-8c72-e4d4fbbcdbe5" providerId="ADAL" clId="{3429AF7D-B7B7-4DDA-A11D-8FA9993A636D}" dt="2023-10-27T14:19:45.376" v="8405" actId="478"/>
          <ac:spMkLst>
            <pc:docMk/>
            <pc:sldMk cId="1670232905" sldId="376"/>
            <ac:spMk id="10" creationId="{598C8255-B15C-BC35-B0F6-7592618470AF}"/>
          </ac:spMkLst>
        </pc:spChg>
        <pc:spChg chg="add del mod">
          <ac:chgData name="Stephanie Le" userId="7d3a304b-daf9-4cea-8c72-e4d4fbbcdbe5" providerId="ADAL" clId="{3429AF7D-B7B7-4DDA-A11D-8FA9993A636D}" dt="2023-10-31T17:06:55.528" v="10057" actId="478"/>
          <ac:spMkLst>
            <pc:docMk/>
            <pc:sldMk cId="1670232905" sldId="376"/>
            <ac:spMk id="12" creationId="{8A6F596F-DBDC-DF7A-D322-225FFE613090}"/>
          </ac:spMkLst>
        </pc:spChg>
        <pc:spChg chg="del">
          <ac:chgData name="Stephanie Le" userId="7d3a304b-daf9-4cea-8c72-e4d4fbbcdbe5" providerId="ADAL" clId="{3429AF7D-B7B7-4DDA-A11D-8FA9993A636D}" dt="2023-10-27T14:19:45.376" v="8405" actId="478"/>
          <ac:spMkLst>
            <pc:docMk/>
            <pc:sldMk cId="1670232905" sldId="376"/>
            <ac:spMk id="12" creationId="{8D4EC128-72C2-A4F1-E5EA-73CEF3F9B6A8}"/>
          </ac:spMkLst>
        </pc:spChg>
        <pc:spChg chg="del">
          <ac:chgData name="Stephanie Le" userId="7d3a304b-daf9-4cea-8c72-e4d4fbbcdbe5" providerId="ADAL" clId="{3429AF7D-B7B7-4DDA-A11D-8FA9993A636D}" dt="2023-10-27T14:19:45.376" v="8405" actId="478"/>
          <ac:spMkLst>
            <pc:docMk/>
            <pc:sldMk cId="1670232905" sldId="376"/>
            <ac:spMk id="13" creationId="{38CA47EF-9BCA-2860-4F62-807CE7A336BA}"/>
          </ac:spMkLst>
        </pc:spChg>
        <pc:spChg chg="del mod">
          <ac:chgData name="Stephanie Le" userId="7d3a304b-daf9-4cea-8c72-e4d4fbbcdbe5" providerId="ADAL" clId="{3429AF7D-B7B7-4DDA-A11D-8FA9993A636D}" dt="2023-10-27T14:19:50.807" v="8409" actId="478"/>
          <ac:spMkLst>
            <pc:docMk/>
            <pc:sldMk cId="1670232905" sldId="376"/>
            <ac:spMk id="14" creationId="{AA5AD360-FDA7-0A17-3AFA-3E4BCDA79D68}"/>
          </ac:spMkLst>
        </pc:spChg>
        <pc:spChg chg="del">
          <ac:chgData name="Stephanie Le" userId="7d3a304b-daf9-4cea-8c72-e4d4fbbcdbe5" providerId="ADAL" clId="{3429AF7D-B7B7-4DDA-A11D-8FA9993A636D}" dt="2023-10-27T14:19:45.376" v="8405" actId="478"/>
          <ac:spMkLst>
            <pc:docMk/>
            <pc:sldMk cId="1670232905" sldId="376"/>
            <ac:spMk id="16" creationId="{6D97FFC1-5CDA-1145-2DE3-4931C50D4582}"/>
          </ac:spMkLst>
        </pc:spChg>
        <pc:spChg chg="add del mod">
          <ac:chgData name="Stephanie Le" userId="7d3a304b-daf9-4cea-8c72-e4d4fbbcdbe5" providerId="ADAL" clId="{3429AF7D-B7B7-4DDA-A11D-8FA9993A636D}" dt="2023-10-31T17:06:55.528" v="10057" actId="478"/>
          <ac:spMkLst>
            <pc:docMk/>
            <pc:sldMk cId="1670232905" sldId="376"/>
            <ac:spMk id="16" creationId="{B0432A01-12FB-2365-3651-D0AB85C527E0}"/>
          </ac:spMkLst>
        </pc:spChg>
        <pc:spChg chg="del">
          <ac:chgData name="Stephanie Le" userId="7d3a304b-daf9-4cea-8c72-e4d4fbbcdbe5" providerId="ADAL" clId="{3429AF7D-B7B7-4DDA-A11D-8FA9993A636D}" dt="2023-10-27T14:19:45.376" v="8405" actId="478"/>
          <ac:spMkLst>
            <pc:docMk/>
            <pc:sldMk cId="1670232905" sldId="376"/>
            <ac:spMk id="17" creationId="{B910C1E4-6C71-A3C8-B05E-93C7218D4DC6}"/>
          </ac:spMkLst>
        </pc:spChg>
        <pc:spChg chg="add mod">
          <ac:chgData name="Stephanie Le" userId="7d3a304b-daf9-4cea-8c72-e4d4fbbcdbe5" providerId="ADAL" clId="{3429AF7D-B7B7-4DDA-A11D-8FA9993A636D}" dt="2023-10-31T17:11:49.582" v="10104" actId="1076"/>
          <ac:spMkLst>
            <pc:docMk/>
            <pc:sldMk cId="1670232905" sldId="376"/>
            <ac:spMk id="19" creationId="{F5BE45CB-0D21-4061-BD6F-DC18C5CECD30}"/>
          </ac:spMkLst>
        </pc:spChg>
        <pc:spChg chg="add mod">
          <ac:chgData name="Stephanie Le" userId="7d3a304b-daf9-4cea-8c72-e4d4fbbcdbe5" providerId="ADAL" clId="{3429AF7D-B7B7-4DDA-A11D-8FA9993A636D}" dt="2023-10-31T17:11:57.698" v="10105" actId="1076"/>
          <ac:spMkLst>
            <pc:docMk/>
            <pc:sldMk cId="1670232905" sldId="376"/>
            <ac:spMk id="20" creationId="{8A91F2F3-691B-45AA-1B68-45F1FBB36353}"/>
          </ac:spMkLst>
        </pc:spChg>
        <pc:spChg chg="del">
          <ac:chgData name="Stephanie Le" userId="7d3a304b-daf9-4cea-8c72-e4d4fbbcdbe5" providerId="ADAL" clId="{3429AF7D-B7B7-4DDA-A11D-8FA9993A636D}" dt="2023-10-27T14:19:45.376" v="8405" actId="478"/>
          <ac:spMkLst>
            <pc:docMk/>
            <pc:sldMk cId="1670232905" sldId="376"/>
            <ac:spMk id="20" creationId="{BA1487A3-6B8F-E2E1-983E-0C4A0588F732}"/>
          </ac:spMkLst>
        </pc:spChg>
        <pc:spChg chg="add del mod">
          <ac:chgData name="Stephanie Le" userId="7d3a304b-daf9-4cea-8c72-e4d4fbbcdbe5" providerId="ADAL" clId="{3429AF7D-B7B7-4DDA-A11D-8FA9993A636D}" dt="2023-10-27T14:47:43.660" v="8827" actId="478"/>
          <ac:spMkLst>
            <pc:docMk/>
            <pc:sldMk cId="1670232905" sldId="376"/>
            <ac:spMk id="21" creationId="{1B9594B4-613A-B34C-3897-D62933E8813B}"/>
          </ac:spMkLst>
        </pc:spChg>
        <pc:spChg chg="del">
          <ac:chgData name="Stephanie Le" userId="7d3a304b-daf9-4cea-8c72-e4d4fbbcdbe5" providerId="ADAL" clId="{3429AF7D-B7B7-4DDA-A11D-8FA9993A636D}" dt="2023-10-27T14:19:45.376" v="8405" actId="478"/>
          <ac:spMkLst>
            <pc:docMk/>
            <pc:sldMk cId="1670232905" sldId="376"/>
            <ac:spMk id="21" creationId="{7BA6A96A-5A75-60BD-CD62-C5A6DF5F5EB9}"/>
          </ac:spMkLst>
        </pc:spChg>
        <pc:spChg chg="add mod">
          <ac:chgData name="Stephanie Le" userId="7d3a304b-daf9-4cea-8c72-e4d4fbbcdbe5" providerId="ADAL" clId="{3429AF7D-B7B7-4DDA-A11D-8FA9993A636D}" dt="2023-10-31T17:10:41.453" v="10095" actId="1076"/>
          <ac:spMkLst>
            <pc:docMk/>
            <pc:sldMk cId="1670232905" sldId="376"/>
            <ac:spMk id="21" creationId="{9FBEF589-4896-C578-D3A8-A41C75F4679E}"/>
          </ac:spMkLst>
        </pc:spChg>
        <pc:spChg chg="add mod">
          <ac:chgData name="Stephanie Le" userId="7d3a304b-daf9-4cea-8c72-e4d4fbbcdbe5" providerId="ADAL" clId="{3429AF7D-B7B7-4DDA-A11D-8FA9993A636D}" dt="2023-10-31T17:11:39.764" v="10102" actId="1076"/>
          <ac:spMkLst>
            <pc:docMk/>
            <pc:sldMk cId="1670232905" sldId="376"/>
            <ac:spMk id="22" creationId="{5B1BAE0F-6A30-4D13-F70F-734315DF2AB9}"/>
          </ac:spMkLst>
        </pc:spChg>
        <pc:spChg chg="del">
          <ac:chgData name="Stephanie Le" userId="7d3a304b-daf9-4cea-8c72-e4d4fbbcdbe5" providerId="ADAL" clId="{3429AF7D-B7B7-4DDA-A11D-8FA9993A636D}" dt="2023-10-27T14:19:45.376" v="8405" actId="478"/>
          <ac:spMkLst>
            <pc:docMk/>
            <pc:sldMk cId="1670232905" sldId="376"/>
            <ac:spMk id="22" creationId="{F079B3B1-9F3C-9B81-BADC-17A9F0DD8E86}"/>
          </ac:spMkLst>
        </pc:spChg>
        <pc:spChg chg="del">
          <ac:chgData name="Stephanie Le" userId="7d3a304b-daf9-4cea-8c72-e4d4fbbcdbe5" providerId="ADAL" clId="{3429AF7D-B7B7-4DDA-A11D-8FA9993A636D}" dt="2023-10-27T14:19:45.376" v="8405" actId="478"/>
          <ac:spMkLst>
            <pc:docMk/>
            <pc:sldMk cId="1670232905" sldId="376"/>
            <ac:spMk id="23" creationId="{46182C44-30EB-98D6-EA48-42415D15A9CC}"/>
          </ac:spMkLst>
        </pc:spChg>
        <pc:spChg chg="add mod">
          <ac:chgData name="Stephanie Le" userId="7d3a304b-daf9-4cea-8c72-e4d4fbbcdbe5" providerId="ADAL" clId="{3429AF7D-B7B7-4DDA-A11D-8FA9993A636D}" dt="2023-10-31T17:11:39.764" v="10102" actId="1076"/>
          <ac:spMkLst>
            <pc:docMk/>
            <pc:sldMk cId="1670232905" sldId="376"/>
            <ac:spMk id="23" creationId="{8323B0AF-68E3-422A-BE15-B6BFADD66EEB}"/>
          </ac:spMkLst>
        </pc:spChg>
        <pc:spChg chg="add mod">
          <ac:chgData name="Stephanie Le" userId="7d3a304b-daf9-4cea-8c72-e4d4fbbcdbe5" providerId="ADAL" clId="{3429AF7D-B7B7-4DDA-A11D-8FA9993A636D}" dt="2023-10-31T17:11:47.080" v="10103" actId="1076"/>
          <ac:spMkLst>
            <pc:docMk/>
            <pc:sldMk cId="1670232905" sldId="376"/>
            <ac:spMk id="24" creationId="{68B2DD4B-C314-944D-62DD-6B400FDD6FD1}"/>
          </ac:spMkLst>
        </pc:spChg>
        <pc:spChg chg="del">
          <ac:chgData name="Stephanie Le" userId="7d3a304b-daf9-4cea-8c72-e4d4fbbcdbe5" providerId="ADAL" clId="{3429AF7D-B7B7-4DDA-A11D-8FA9993A636D}" dt="2023-10-27T14:19:45.376" v="8405" actId="478"/>
          <ac:spMkLst>
            <pc:docMk/>
            <pc:sldMk cId="1670232905" sldId="376"/>
            <ac:spMk id="25" creationId="{4D82B715-CA15-01AC-B8D2-D2B0A0A8DEFE}"/>
          </ac:spMkLst>
        </pc:spChg>
        <pc:spChg chg="add mod">
          <ac:chgData name="Stephanie Le" userId="7d3a304b-daf9-4cea-8c72-e4d4fbbcdbe5" providerId="ADAL" clId="{3429AF7D-B7B7-4DDA-A11D-8FA9993A636D}" dt="2023-10-31T17:09:06.418" v="10073" actId="1076"/>
          <ac:spMkLst>
            <pc:docMk/>
            <pc:sldMk cId="1670232905" sldId="376"/>
            <ac:spMk id="25" creationId="{F34B474B-7FD2-F8B6-331F-33C8E6710270}"/>
          </ac:spMkLst>
        </pc:spChg>
        <pc:spChg chg="add mod">
          <ac:chgData name="Stephanie Le" userId="7d3a304b-daf9-4cea-8c72-e4d4fbbcdbe5" providerId="ADAL" clId="{3429AF7D-B7B7-4DDA-A11D-8FA9993A636D}" dt="2023-10-31T17:13:50.096" v="10126" actId="14100"/>
          <ac:spMkLst>
            <pc:docMk/>
            <pc:sldMk cId="1670232905" sldId="376"/>
            <ac:spMk id="26" creationId="{48D21CEC-936A-C3CC-A623-65F916F49E07}"/>
          </ac:spMkLst>
        </pc:spChg>
        <pc:spChg chg="del">
          <ac:chgData name="Stephanie Le" userId="7d3a304b-daf9-4cea-8c72-e4d4fbbcdbe5" providerId="ADAL" clId="{3429AF7D-B7B7-4DDA-A11D-8FA9993A636D}" dt="2023-10-27T14:19:45.376" v="8405" actId="478"/>
          <ac:spMkLst>
            <pc:docMk/>
            <pc:sldMk cId="1670232905" sldId="376"/>
            <ac:spMk id="26" creationId="{8164926C-4C94-071A-A7E6-AD125A593C48}"/>
          </ac:spMkLst>
        </pc:spChg>
        <pc:spChg chg="add mod">
          <ac:chgData name="Stephanie Le" userId="7d3a304b-daf9-4cea-8c72-e4d4fbbcdbe5" providerId="ADAL" clId="{3429AF7D-B7B7-4DDA-A11D-8FA9993A636D}" dt="2023-10-31T17:09:47.601" v="10084" actId="1076"/>
          <ac:spMkLst>
            <pc:docMk/>
            <pc:sldMk cId="1670232905" sldId="376"/>
            <ac:spMk id="27" creationId="{4D548541-D754-5A5B-87A5-13DE23E1EC20}"/>
          </ac:spMkLst>
        </pc:spChg>
        <pc:spChg chg="del">
          <ac:chgData name="Stephanie Le" userId="7d3a304b-daf9-4cea-8c72-e4d4fbbcdbe5" providerId="ADAL" clId="{3429AF7D-B7B7-4DDA-A11D-8FA9993A636D}" dt="2023-10-27T14:19:45.376" v="8405" actId="478"/>
          <ac:spMkLst>
            <pc:docMk/>
            <pc:sldMk cId="1670232905" sldId="376"/>
            <ac:spMk id="27" creationId="{A187F635-20CB-10DE-B8EC-67E98FE721B6}"/>
          </ac:spMkLst>
        </pc:spChg>
        <pc:spChg chg="add mod">
          <ac:chgData name="Stephanie Le" userId="7d3a304b-daf9-4cea-8c72-e4d4fbbcdbe5" providerId="ADAL" clId="{3429AF7D-B7B7-4DDA-A11D-8FA9993A636D}" dt="2023-10-31T17:10:26.621" v="10092" actId="1076"/>
          <ac:spMkLst>
            <pc:docMk/>
            <pc:sldMk cId="1670232905" sldId="376"/>
            <ac:spMk id="28" creationId="{51A124D3-E90E-92B3-5759-A22CBBBB1D7D}"/>
          </ac:spMkLst>
        </pc:spChg>
        <pc:spChg chg="mod ord">
          <ac:chgData name="Stephanie Le" userId="7d3a304b-daf9-4cea-8c72-e4d4fbbcdbe5" providerId="ADAL" clId="{3429AF7D-B7B7-4DDA-A11D-8FA9993A636D}" dt="2023-10-27T14:56:52.030" v="8995" actId="170"/>
          <ac:spMkLst>
            <pc:docMk/>
            <pc:sldMk cId="1670232905" sldId="376"/>
            <ac:spMk id="29" creationId="{4F27AB9E-DCDA-1673-B622-8607F520318E}"/>
          </ac:spMkLst>
        </pc:spChg>
        <pc:spChg chg="add mod">
          <ac:chgData name="Stephanie Le" userId="7d3a304b-daf9-4cea-8c72-e4d4fbbcdbe5" providerId="ADAL" clId="{3429AF7D-B7B7-4DDA-A11D-8FA9993A636D}" dt="2023-10-31T17:10:48.971" v="10097" actId="1076"/>
          <ac:spMkLst>
            <pc:docMk/>
            <pc:sldMk cId="1670232905" sldId="376"/>
            <ac:spMk id="31" creationId="{7144A034-89F8-913C-347D-9858DC65457C}"/>
          </ac:spMkLst>
        </pc:spChg>
        <pc:spChg chg="del">
          <ac:chgData name="Stephanie Le" userId="7d3a304b-daf9-4cea-8c72-e4d4fbbcdbe5" providerId="ADAL" clId="{3429AF7D-B7B7-4DDA-A11D-8FA9993A636D}" dt="2023-10-27T14:19:52.031" v="8410" actId="478"/>
          <ac:spMkLst>
            <pc:docMk/>
            <pc:sldMk cId="1670232905" sldId="376"/>
            <ac:spMk id="32" creationId="{935F309B-C887-494A-E921-1D686E79D964}"/>
          </ac:spMkLst>
        </pc:spChg>
        <pc:spChg chg="mod">
          <ac:chgData name="Stephanie Le" userId="7d3a304b-daf9-4cea-8c72-e4d4fbbcdbe5" providerId="ADAL" clId="{3429AF7D-B7B7-4DDA-A11D-8FA9993A636D}" dt="2023-10-31T17:07:04.677" v="10058" actId="1076"/>
          <ac:spMkLst>
            <pc:docMk/>
            <pc:sldMk cId="1670232905" sldId="376"/>
            <ac:spMk id="33" creationId="{66F8350A-56A1-A016-7D1C-1EDCBA09B2A7}"/>
          </ac:spMkLst>
        </pc:spChg>
        <pc:spChg chg="del">
          <ac:chgData name="Stephanie Le" userId="7d3a304b-daf9-4cea-8c72-e4d4fbbcdbe5" providerId="ADAL" clId="{3429AF7D-B7B7-4DDA-A11D-8FA9993A636D}" dt="2023-10-27T14:19:53.008" v="8411" actId="478"/>
          <ac:spMkLst>
            <pc:docMk/>
            <pc:sldMk cId="1670232905" sldId="376"/>
            <ac:spMk id="34" creationId="{56E964A7-9219-3A53-EF02-0D80DA1F14E6}"/>
          </ac:spMkLst>
        </pc:spChg>
        <pc:spChg chg="del">
          <ac:chgData name="Stephanie Le" userId="7d3a304b-daf9-4cea-8c72-e4d4fbbcdbe5" providerId="ADAL" clId="{3429AF7D-B7B7-4DDA-A11D-8FA9993A636D}" dt="2023-10-27T14:19:48.615" v="8407" actId="478"/>
          <ac:spMkLst>
            <pc:docMk/>
            <pc:sldMk cId="1670232905" sldId="376"/>
            <ac:spMk id="35" creationId="{0C3B5F97-DAA1-415C-8648-08046BDEE43E}"/>
          </ac:spMkLst>
        </pc:spChg>
        <pc:spChg chg="add del mod">
          <ac:chgData name="Stephanie Le" userId="7d3a304b-daf9-4cea-8c72-e4d4fbbcdbe5" providerId="ADAL" clId="{3429AF7D-B7B7-4DDA-A11D-8FA9993A636D}" dt="2023-10-31T17:06:55.528" v="10057" actId="478"/>
          <ac:spMkLst>
            <pc:docMk/>
            <pc:sldMk cId="1670232905" sldId="376"/>
            <ac:spMk id="35" creationId="{7EB0031D-A12B-1ED6-887A-3657F8EA1120}"/>
          </ac:spMkLst>
        </pc:spChg>
        <pc:spChg chg="del">
          <ac:chgData name="Stephanie Le" userId="7d3a304b-daf9-4cea-8c72-e4d4fbbcdbe5" providerId="ADAL" clId="{3429AF7D-B7B7-4DDA-A11D-8FA9993A636D}" dt="2023-10-27T14:19:49.303" v="8408" actId="478"/>
          <ac:spMkLst>
            <pc:docMk/>
            <pc:sldMk cId="1670232905" sldId="376"/>
            <ac:spMk id="40" creationId="{67CDD951-7C09-65D6-B1B0-D18754C3C11E}"/>
          </ac:spMkLst>
        </pc:spChg>
        <pc:spChg chg="add del mod">
          <ac:chgData name="Stephanie Le" userId="7d3a304b-daf9-4cea-8c72-e4d4fbbcdbe5" providerId="ADAL" clId="{3429AF7D-B7B7-4DDA-A11D-8FA9993A636D}" dt="2023-10-31T17:06:55.528" v="10057" actId="478"/>
          <ac:spMkLst>
            <pc:docMk/>
            <pc:sldMk cId="1670232905" sldId="376"/>
            <ac:spMk id="41" creationId="{742DE506-08E4-B06B-6BD3-D9BA77C9A66F}"/>
          </ac:spMkLst>
        </pc:spChg>
        <pc:spChg chg="del">
          <ac:chgData name="Stephanie Le" userId="7d3a304b-daf9-4cea-8c72-e4d4fbbcdbe5" providerId="ADAL" clId="{3429AF7D-B7B7-4DDA-A11D-8FA9993A636D}" dt="2023-10-27T14:19:53.879" v="8412" actId="478"/>
          <ac:spMkLst>
            <pc:docMk/>
            <pc:sldMk cId="1670232905" sldId="376"/>
            <ac:spMk id="41" creationId="{B6234BCF-417E-F895-AF95-196037759878}"/>
          </ac:spMkLst>
        </pc:spChg>
        <pc:spChg chg="del">
          <ac:chgData name="Stephanie Le" userId="7d3a304b-daf9-4cea-8c72-e4d4fbbcdbe5" providerId="ADAL" clId="{3429AF7D-B7B7-4DDA-A11D-8FA9993A636D}" dt="2023-10-27T14:19:45.376" v="8405" actId="478"/>
          <ac:spMkLst>
            <pc:docMk/>
            <pc:sldMk cId="1670232905" sldId="376"/>
            <ac:spMk id="42" creationId="{8AA1D0B8-E960-FF01-4A50-66E38F6D018D}"/>
          </ac:spMkLst>
        </pc:spChg>
        <pc:picChg chg="del">
          <ac:chgData name="Stephanie Le" userId="7d3a304b-daf9-4cea-8c72-e4d4fbbcdbe5" providerId="ADAL" clId="{3429AF7D-B7B7-4DDA-A11D-8FA9993A636D}" dt="2023-10-31T17:06:55.528" v="10057" actId="478"/>
          <ac:picMkLst>
            <pc:docMk/>
            <pc:sldMk cId="1670232905" sldId="376"/>
            <ac:picMk id="2" creationId="{6F1C3AA9-E4A3-512E-8DA8-186B67BF3275}"/>
          </ac:picMkLst>
        </pc:picChg>
        <pc:picChg chg="add del mod">
          <ac:chgData name="Stephanie Le" userId="7d3a304b-daf9-4cea-8c72-e4d4fbbcdbe5" providerId="ADAL" clId="{3429AF7D-B7B7-4DDA-A11D-8FA9993A636D}" dt="2023-10-31T17:06:55.528" v="10057" actId="478"/>
          <ac:picMkLst>
            <pc:docMk/>
            <pc:sldMk cId="1670232905" sldId="376"/>
            <ac:picMk id="3" creationId="{FD5C83B9-761A-4BFE-A433-05A892D429AD}"/>
          </ac:picMkLst>
        </pc:picChg>
        <pc:picChg chg="add mod">
          <ac:chgData name="Stephanie Le" userId="7d3a304b-daf9-4cea-8c72-e4d4fbbcdbe5" providerId="ADAL" clId="{3429AF7D-B7B7-4DDA-A11D-8FA9993A636D}" dt="2023-10-31T17:11:39.764" v="10102" actId="1076"/>
          <ac:picMkLst>
            <pc:docMk/>
            <pc:sldMk cId="1670232905" sldId="376"/>
            <ac:picMk id="4" creationId="{F599541D-8643-C277-9D61-7851388E45E9}"/>
          </ac:picMkLst>
        </pc:picChg>
        <pc:picChg chg="add mod">
          <ac:chgData name="Stephanie Le" userId="7d3a304b-daf9-4cea-8c72-e4d4fbbcdbe5" providerId="ADAL" clId="{3429AF7D-B7B7-4DDA-A11D-8FA9993A636D}" dt="2023-10-31T17:11:47.080" v="10103" actId="1076"/>
          <ac:picMkLst>
            <pc:docMk/>
            <pc:sldMk cId="1670232905" sldId="376"/>
            <ac:picMk id="6" creationId="{57219633-C25B-1687-65B8-921D9BFE9760}"/>
          </ac:picMkLst>
        </pc:picChg>
        <pc:picChg chg="add del mod">
          <ac:chgData name="Stephanie Le" userId="7d3a304b-daf9-4cea-8c72-e4d4fbbcdbe5" providerId="ADAL" clId="{3429AF7D-B7B7-4DDA-A11D-8FA9993A636D}" dt="2023-10-31T17:06:55.528" v="10057" actId="478"/>
          <ac:picMkLst>
            <pc:docMk/>
            <pc:sldMk cId="1670232905" sldId="376"/>
            <ac:picMk id="7" creationId="{AD97AE5F-0BC2-4B00-7052-8D7683AFCD80}"/>
          </ac:picMkLst>
        </pc:picChg>
        <pc:picChg chg="add mod">
          <ac:chgData name="Stephanie Le" userId="7d3a304b-daf9-4cea-8c72-e4d4fbbcdbe5" providerId="ADAL" clId="{3429AF7D-B7B7-4DDA-A11D-8FA9993A636D}" dt="2023-10-31T17:09:06.418" v="10073" actId="1076"/>
          <ac:picMkLst>
            <pc:docMk/>
            <pc:sldMk cId="1670232905" sldId="376"/>
            <ac:picMk id="8" creationId="{BEC7FC26-03FE-9BE0-DD3E-305CB761EFA4}"/>
          </ac:picMkLst>
        </pc:picChg>
        <pc:picChg chg="add mod">
          <ac:chgData name="Stephanie Le" userId="7d3a304b-daf9-4cea-8c72-e4d4fbbcdbe5" providerId="ADAL" clId="{3429AF7D-B7B7-4DDA-A11D-8FA9993A636D}" dt="2023-10-31T17:13:41.183" v="10124" actId="1076"/>
          <ac:picMkLst>
            <pc:docMk/>
            <pc:sldMk cId="1670232905" sldId="376"/>
            <ac:picMk id="10" creationId="{2ADF90B3-7540-5BA1-5E22-761E7118CAD2}"/>
          </ac:picMkLst>
        </pc:picChg>
        <pc:picChg chg="del">
          <ac:chgData name="Stephanie Le" userId="7d3a304b-daf9-4cea-8c72-e4d4fbbcdbe5" providerId="ADAL" clId="{3429AF7D-B7B7-4DDA-A11D-8FA9993A636D}" dt="2023-10-27T14:19:45.376" v="8405" actId="478"/>
          <ac:picMkLst>
            <pc:docMk/>
            <pc:sldMk cId="1670232905" sldId="376"/>
            <ac:picMk id="11" creationId="{4B7EBF7D-272B-4F27-371B-EEE8E984C620}"/>
          </ac:picMkLst>
        </pc:picChg>
        <pc:picChg chg="add del mod">
          <ac:chgData name="Stephanie Le" userId="7d3a304b-daf9-4cea-8c72-e4d4fbbcdbe5" providerId="ADAL" clId="{3429AF7D-B7B7-4DDA-A11D-8FA9993A636D}" dt="2023-10-31T17:06:55.528" v="10057" actId="478"/>
          <ac:picMkLst>
            <pc:docMk/>
            <pc:sldMk cId="1670232905" sldId="376"/>
            <ac:picMk id="11" creationId="{E27348AC-3FC1-EA74-2510-9906428D777E}"/>
          </ac:picMkLst>
        </pc:picChg>
        <pc:picChg chg="add del mod">
          <ac:chgData name="Stephanie Le" userId="7d3a304b-daf9-4cea-8c72-e4d4fbbcdbe5" providerId="ADAL" clId="{3429AF7D-B7B7-4DDA-A11D-8FA9993A636D}" dt="2023-10-27T14:32:22.356" v="8439" actId="478"/>
          <ac:picMkLst>
            <pc:docMk/>
            <pc:sldMk cId="1670232905" sldId="376"/>
            <ac:picMk id="12" creationId="{569203A5-4B55-81BC-152B-5D5D931BF6D7}"/>
          </ac:picMkLst>
        </pc:picChg>
        <pc:picChg chg="add mod">
          <ac:chgData name="Stephanie Le" userId="7d3a304b-daf9-4cea-8c72-e4d4fbbcdbe5" providerId="ADAL" clId="{3429AF7D-B7B7-4DDA-A11D-8FA9993A636D}" dt="2023-10-31T17:09:52.157" v="10085" actId="1076"/>
          <ac:picMkLst>
            <pc:docMk/>
            <pc:sldMk cId="1670232905" sldId="376"/>
            <ac:picMk id="13" creationId="{E9E6F5C6-1EE7-90AF-42C8-B0A8094C93DC}"/>
          </ac:picMkLst>
        </pc:picChg>
        <pc:picChg chg="add mod">
          <ac:chgData name="Stephanie Le" userId="7d3a304b-daf9-4cea-8c72-e4d4fbbcdbe5" providerId="ADAL" clId="{3429AF7D-B7B7-4DDA-A11D-8FA9993A636D}" dt="2023-10-31T17:09:47.601" v="10084" actId="1076"/>
          <ac:picMkLst>
            <pc:docMk/>
            <pc:sldMk cId="1670232905" sldId="376"/>
            <ac:picMk id="14" creationId="{FC1F647C-A53F-1AB3-C628-97361C76F439}"/>
          </ac:picMkLst>
        </pc:picChg>
        <pc:picChg chg="add del mod">
          <ac:chgData name="Stephanie Le" userId="7d3a304b-daf9-4cea-8c72-e4d4fbbcdbe5" providerId="ADAL" clId="{3429AF7D-B7B7-4DDA-A11D-8FA9993A636D}" dt="2023-10-31T17:06:55.528" v="10057" actId="478"/>
          <ac:picMkLst>
            <pc:docMk/>
            <pc:sldMk cId="1670232905" sldId="376"/>
            <ac:picMk id="15" creationId="{542A7FD5-01BA-BABF-A407-5F7AF29A3A15}"/>
          </ac:picMkLst>
        </pc:picChg>
        <pc:picChg chg="add del mod">
          <ac:chgData name="Stephanie Le" userId="7d3a304b-daf9-4cea-8c72-e4d4fbbcdbe5" providerId="ADAL" clId="{3429AF7D-B7B7-4DDA-A11D-8FA9993A636D}" dt="2023-10-27T14:45:37.879" v="8738" actId="478"/>
          <ac:picMkLst>
            <pc:docMk/>
            <pc:sldMk cId="1670232905" sldId="376"/>
            <ac:picMk id="16" creationId="{0A9F75A6-E5BA-CFEE-4102-44F55D0363DE}"/>
          </ac:picMkLst>
        </pc:picChg>
        <pc:picChg chg="add mod">
          <ac:chgData name="Stephanie Le" userId="7d3a304b-daf9-4cea-8c72-e4d4fbbcdbe5" providerId="ADAL" clId="{3429AF7D-B7B7-4DDA-A11D-8FA9993A636D}" dt="2023-10-31T17:10:33.378" v="10093" actId="1076"/>
          <ac:picMkLst>
            <pc:docMk/>
            <pc:sldMk cId="1670232905" sldId="376"/>
            <ac:picMk id="17" creationId="{8358BDFC-CDFB-B697-E472-599FD0855214}"/>
          </ac:picMkLst>
        </pc:picChg>
        <pc:picChg chg="add mod">
          <ac:chgData name="Stephanie Le" userId="7d3a304b-daf9-4cea-8c72-e4d4fbbcdbe5" providerId="ADAL" clId="{3429AF7D-B7B7-4DDA-A11D-8FA9993A636D}" dt="2023-10-31T17:10:22.355" v="10091" actId="14100"/>
          <ac:picMkLst>
            <pc:docMk/>
            <pc:sldMk cId="1670232905" sldId="376"/>
            <ac:picMk id="18" creationId="{5A318B4B-9170-9E83-DDA0-F723CFFBD823}"/>
          </ac:picMkLst>
        </pc:picChg>
        <pc:picChg chg="add del mod">
          <ac:chgData name="Stephanie Le" userId="7d3a304b-daf9-4cea-8c72-e4d4fbbcdbe5" providerId="ADAL" clId="{3429AF7D-B7B7-4DDA-A11D-8FA9993A636D}" dt="2023-10-27T14:40:30.818" v="8505" actId="478"/>
          <ac:picMkLst>
            <pc:docMk/>
            <pc:sldMk cId="1670232905" sldId="376"/>
            <ac:picMk id="19" creationId="{F8232D7B-1AD5-1306-8C88-28486443F929}"/>
          </ac:picMkLst>
        </pc:picChg>
        <pc:picChg chg="add del mod">
          <ac:chgData name="Stephanie Le" userId="7d3a304b-daf9-4cea-8c72-e4d4fbbcdbe5" providerId="ADAL" clId="{3429AF7D-B7B7-4DDA-A11D-8FA9993A636D}" dt="2023-10-27T14:40:30.371" v="8504" actId="478"/>
          <ac:picMkLst>
            <pc:docMk/>
            <pc:sldMk cId="1670232905" sldId="376"/>
            <ac:picMk id="20" creationId="{FA592362-42E5-A7A4-8EE6-72E290E7404E}"/>
          </ac:picMkLst>
        </pc:picChg>
        <pc:picChg chg="del mod">
          <ac:chgData name="Stephanie Le" userId="7d3a304b-daf9-4cea-8c72-e4d4fbbcdbe5" providerId="ADAL" clId="{3429AF7D-B7B7-4DDA-A11D-8FA9993A636D}" dt="2023-10-31T17:06:55.528" v="10057" actId="478"/>
          <ac:picMkLst>
            <pc:docMk/>
            <pc:sldMk cId="1670232905" sldId="376"/>
            <ac:picMk id="30" creationId="{F853263D-3771-534C-C710-2CA415C4329E}"/>
          </ac:picMkLst>
        </pc:picChg>
        <pc:picChg chg="del">
          <ac:chgData name="Stephanie Le" userId="7d3a304b-daf9-4cea-8c72-e4d4fbbcdbe5" providerId="ADAL" clId="{3429AF7D-B7B7-4DDA-A11D-8FA9993A636D}" dt="2023-10-27T14:19:45.376" v="8405" actId="478"/>
          <ac:picMkLst>
            <pc:docMk/>
            <pc:sldMk cId="1670232905" sldId="376"/>
            <ac:picMk id="31" creationId="{5E5FCE82-DD1F-5F4F-8C5A-6C46819BF4BB}"/>
          </ac:picMkLst>
        </pc:picChg>
        <pc:picChg chg="add del mod">
          <ac:chgData name="Stephanie Le" userId="7d3a304b-daf9-4cea-8c72-e4d4fbbcdbe5" providerId="ADAL" clId="{3429AF7D-B7B7-4DDA-A11D-8FA9993A636D}" dt="2023-10-31T17:06:55.528" v="10057" actId="478"/>
          <ac:picMkLst>
            <pc:docMk/>
            <pc:sldMk cId="1670232905" sldId="376"/>
            <ac:picMk id="34" creationId="{C676163C-ECEC-6782-A2D4-539196364E41}"/>
          </ac:picMkLst>
        </pc:picChg>
        <pc:picChg chg="add del mod">
          <ac:chgData name="Stephanie Le" userId="7d3a304b-daf9-4cea-8c72-e4d4fbbcdbe5" providerId="ADAL" clId="{3429AF7D-B7B7-4DDA-A11D-8FA9993A636D}" dt="2023-10-31T17:06:55.528" v="10057" actId="478"/>
          <ac:picMkLst>
            <pc:docMk/>
            <pc:sldMk cId="1670232905" sldId="376"/>
            <ac:picMk id="40" creationId="{A1030ABF-DEBD-BB74-0D42-FBFF584C7B1F}"/>
          </ac:picMkLst>
        </pc:picChg>
        <pc:picChg chg="del">
          <ac:chgData name="Stephanie Le" userId="7d3a304b-daf9-4cea-8c72-e4d4fbbcdbe5" providerId="ADAL" clId="{3429AF7D-B7B7-4DDA-A11D-8FA9993A636D}" dt="2023-10-27T14:19:37.653" v="8403" actId="478"/>
          <ac:picMkLst>
            <pc:docMk/>
            <pc:sldMk cId="1670232905" sldId="376"/>
            <ac:picMk id="1026" creationId="{6AD5C04C-96BF-2D34-EAF3-6FC285D14E7A}"/>
          </ac:picMkLst>
        </pc:picChg>
        <pc:cxnChg chg="add mod">
          <ac:chgData name="Stephanie Le" userId="7d3a304b-daf9-4cea-8c72-e4d4fbbcdbe5" providerId="ADAL" clId="{3429AF7D-B7B7-4DDA-A11D-8FA9993A636D}" dt="2023-10-31T17:11:47.080" v="10103" actId="1076"/>
          <ac:cxnSpMkLst>
            <pc:docMk/>
            <pc:sldMk cId="1670232905" sldId="376"/>
            <ac:cxnSpMk id="32" creationId="{66E8DE0A-21A7-D3EA-B8A6-29F5A98AA98D}"/>
          </ac:cxnSpMkLst>
        </pc:cxnChg>
        <pc:cxnChg chg="add del mod">
          <ac:chgData name="Stephanie Le" userId="7d3a304b-daf9-4cea-8c72-e4d4fbbcdbe5" providerId="ADAL" clId="{3429AF7D-B7B7-4DDA-A11D-8FA9993A636D}" dt="2023-10-31T17:11:16.543" v="10101" actId="478"/>
          <ac:cxnSpMkLst>
            <pc:docMk/>
            <pc:sldMk cId="1670232905" sldId="376"/>
            <ac:cxnSpMk id="43" creationId="{84569206-E321-BA30-8625-E013FA172276}"/>
          </ac:cxnSpMkLst>
        </pc:cxnChg>
      </pc:sldChg>
      <pc:sldChg chg="addSp delSp modSp add del mod ord">
        <pc:chgData name="Stephanie Le" userId="7d3a304b-daf9-4cea-8c72-e4d4fbbcdbe5" providerId="ADAL" clId="{3429AF7D-B7B7-4DDA-A11D-8FA9993A636D}" dt="2023-10-27T13:46:14.096" v="8341" actId="47"/>
        <pc:sldMkLst>
          <pc:docMk/>
          <pc:sldMk cId="2031897167" sldId="376"/>
        </pc:sldMkLst>
        <pc:spChg chg="add mod">
          <ac:chgData name="Stephanie Le" userId="7d3a304b-daf9-4cea-8c72-e4d4fbbcdbe5" providerId="ADAL" clId="{3429AF7D-B7B7-4DDA-A11D-8FA9993A636D}" dt="2023-10-24T16:13:27.072" v="7786"/>
          <ac:spMkLst>
            <pc:docMk/>
            <pc:sldMk cId="2031897167" sldId="376"/>
            <ac:spMk id="6" creationId="{F1AA3CC7-DEAF-2A3B-392E-152B3D241947}"/>
          </ac:spMkLst>
        </pc:spChg>
        <pc:spChg chg="del">
          <ac:chgData name="Stephanie Le" userId="7d3a304b-daf9-4cea-8c72-e4d4fbbcdbe5" providerId="ADAL" clId="{3429AF7D-B7B7-4DDA-A11D-8FA9993A636D}" dt="2023-10-24T16:13:50.022" v="7795" actId="478"/>
          <ac:spMkLst>
            <pc:docMk/>
            <pc:sldMk cId="2031897167" sldId="376"/>
            <ac:spMk id="7" creationId="{CC70F317-C17D-A0C3-BC66-8A39DA66103A}"/>
          </ac:spMkLst>
        </pc:spChg>
        <pc:spChg chg="del">
          <ac:chgData name="Stephanie Le" userId="7d3a304b-daf9-4cea-8c72-e4d4fbbcdbe5" providerId="ADAL" clId="{3429AF7D-B7B7-4DDA-A11D-8FA9993A636D}" dt="2023-10-24T16:13:24.647" v="7785" actId="478"/>
          <ac:spMkLst>
            <pc:docMk/>
            <pc:sldMk cId="2031897167" sldId="376"/>
            <ac:spMk id="9" creationId="{F8E8E387-4C27-078F-2CD3-46A6CB53F235}"/>
          </ac:spMkLst>
        </pc:spChg>
        <pc:spChg chg="add mod">
          <ac:chgData name="Stephanie Le" userId="7d3a304b-daf9-4cea-8c72-e4d4fbbcdbe5" providerId="ADAL" clId="{3429AF7D-B7B7-4DDA-A11D-8FA9993A636D}" dt="2023-10-24T16:15:54.688" v="7835" actId="1076"/>
          <ac:spMkLst>
            <pc:docMk/>
            <pc:sldMk cId="2031897167" sldId="376"/>
            <ac:spMk id="10" creationId="{CD602FF6-C519-9047-45D7-77F68A55C1FB}"/>
          </ac:spMkLst>
        </pc:spChg>
        <pc:spChg chg="add mod">
          <ac:chgData name="Stephanie Le" userId="7d3a304b-daf9-4cea-8c72-e4d4fbbcdbe5" providerId="ADAL" clId="{3429AF7D-B7B7-4DDA-A11D-8FA9993A636D}" dt="2023-10-24T16:15:57.856" v="7836" actId="1076"/>
          <ac:spMkLst>
            <pc:docMk/>
            <pc:sldMk cId="2031897167" sldId="376"/>
            <ac:spMk id="11" creationId="{DA1B2F8B-40D2-082C-7E17-5526A40B742C}"/>
          </ac:spMkLst>
        </pc:spChg>
        <pc:spChg chg="add mod ord">
          <ac:chgData name="Stephanie Le" userId="7d3a304b-daf9-4cea-8c72-e4d4fbbcdbe5" providerId="ADAL" clId="{3429AF7D-B7B7-4DDA-A11D-8FA9993A636D}" dt="2023-10-24T16:23:49.050" v="8043" actId="14100"/>
          <ac:spMkLst>
            <pc:docMk/>
            <pc:sldMk cId="2031897167" sldId="376"/>
            <ac:spMk id="12" creationId="{79AE24BB-780A-70F6-0802-6C230A36A591}"/>
          </ac:spMkLst>
        </pc:spChg>
        <pc:spChg chg="add mod">
          <ac:chgData name="Stephanie Le" userId="7d3a304b-daf9-4cea-8c72-e4d4fbbcdbe5" providerId="ADAL" clId="{3429AF7D-B7B7-4DDA-A11D-8FA9993A636D}" dt="2023-10-24T16:23:44.012" v="8042" actId="1076"/>
          <ac:spMkLst>
            <pc:docMk/>
            <pc:sldMk cId="2031897167" sldId="376"/>
            <ac:spMk id="13" creationId="{FB707F49-58CC-FAAF-047F-E5750FD852EA}"/>
          </ac:spMkLst>
        </pc:spChg>
        <pc:spChg chg="add mod ord">
          <ac:chgData name="Stephanie Le" userId="7d3a304b-daf9-4cea-8c72-e4d4fbbcdbe5" providerId="ADAL" clId="{3429AF7D-B7B7-4DDA-A11D-8FA9993A636D}" dt="2023-10-24T16:23:37.989" v="8040" actId="1076"/>
          <ac:spMkLst>
            <pc:docMk/>
            <pc:sldMk cId="2031897167" sldId="376"/>
            <ac:spMk id="15" creationId="{B53C895F-E8CE-9C0E-0608-72F79F400034}"/>
          </ac:spMkLst>
        </pc:spChg>
        <pc:spChg chg="add del mod">
          <ac:chgData name="Stephanie Le" userId="7d3a304b-daf9-4cea-8c72-e4d4fbbcdbe5" providerId="ADAL" clId="{3429AF7D-B7B7-4DDA-A11D-8FA9993A636D}" dt="2023-10-24T16:15:39.451" v="7832" actId="478"/>
          <ac:spMkLst>
            <pc:docMk/>
            <pc:sldMk cId="2031897167" sldId="376"/>
            <ac:spMk id="17" creationId="{374F9FF8-59AA-3BEE-B4A9-0E96D33378F6}"/>
          </ac:spMkLst>
        </pc:spChg>
        <pc:spChg chg="add del mod">
          <ac:chgData name="Stephanie Le" userId="7d3a304b-daf9-4cea-8c72-e4d4fbbcdbe5" providerId="ADAL" clId="{3429AF7D-B7B7-4DDA-A11D-8FA9993A636D}" dt="2023-10-24T16:14:53.027" v="7816" actId="478"/>
          <ac:spMkLst>
            <pc:docMk/>
            <pc:sldMk cId="2031897167" sldId="376"/>
            <ac:spMk id="20" creationId="{052B8EB9-3A3B-22BC-F52B-61811FACA879}"/>
          </ac:spMkLst>
        </pc:spChg>
        <pc:spChg chg="add del mod">
          <ac:chgData name="Stephanie Le" userId="7d3a304b-daf9-4cea-8c72-e4d4fbbcdbe5" providerId="ADAL" clId="{3429AF7D-B7B7-4DDA-A11D-8FA9993A636D}" dt="2023-10-24T16:14:51.588" v="7815" actId="478"/>
          <ac:spMkLst>
            <pc:docMk/>
            <pc:sldMk cId="2031897167" sldId="376"/>
            <ac:spMk id="21" creationId="{7A281068-8CFE-1088-30A6-D0C4474B98A9}"/>
          </ac:spMkLst>
        </pc:spChg>
        <pc:spChg chg="add del mod">
          <ac:chgData name="Stephanie Le" userId="7d3a304b-daf9-4cea-8c72-e4d4fbbcdbe5" providerId="ADAL" clId="{3429AF7D-B7B7-4DDA-A11D-8FA9993A636D}" dt="2023-10-24T16:14:49.459" v="7814" actId="478"/>
          <ac:spMkLst>
            <pc:docMk/>
            <pc:sldMk cId="2031897167" sldId="376"/>
            <ac:spMk id="22" creationId="{D7DDB386-1FB5-9AAD-71D8-86BEB22D6A19}"/>
          </ac:spMkLst>
        </pc:spChg>
        <pc:spChg chg="add del mod">
          <ac:chgData name="Stephanie Le" userId="7d3a304b-daf9-4cea-8c72-e4d4fbbcdbe5" providerId="ADAL" clId="{3429AF7D-B7B7-4DDA-A11D-8FA9993A636D}" dt="2023-10-24T16:14:44.621" v="7809" actId="478"/>
          <ac:spMkLst>
            <pc:docMk/>
            <pc:sldMk cId="2031897167" sldId="376"/>
            <ac:spMk id="23" creationId="{755E7306-D295-7BF6-48B8-D6B3D93BDFCA}"/>
          </ac:spMkLst>
        </pc:spChg>
        <pc:spChg chg="add del mod">
          <ac:chgData name="Stephanie Le" userId="7d3a304b-daf9-4cea-8c72-e4d4fbbcdbe5" providerId="ADAL" clId="{3429AF7D-B7B7-4DDA-A11D-8FA9993A636D}" dt="2023-10-24T16:14:54.539" v="7817" actId="478"/>
          <ac:spMkLst>
            <pc:docMk/>
            <pc:sldMk cId="2031897167" sldId="376"/>
            <ac:spMk id="24" creationId="{B960942A-E5AE-9F8F-AE18-B7395F6A6CDB}"/>
          </ac:spMkLst>
        </pc:spChg>
        <pc:spChg chg="add del mod">
          <ac:chgData name="Stephanie Le" userId="7d3a304b-daf9-4cea-8c72-e4d4fbbcdbe5" providerId="ADAL" clId="{3429AF7D-B7B7-4DDA-A11D-8FA9993A636D}" dt="2023-10-24T16:14:47.933" v="7813" actId="478"/>
          <ac:spMkLst>
            <pc:docMk/>
            <pc:sldMk cId="2031897167" sldId="376"/>
            <ac:spMk id="25" creationId="{1B575081-E158-A5C3-0B2C-B993B3598CC4}"/>
          </ac:spMkLst>
        </pc:spChg>
        <pc:spChg chg="add del mod">
          <ac:chgData name="Stephanie Le" userId="7d3a304b-daf9-4cea-8c72-e4d4fbbcdbe5" providerId="ADAL" clId="{3429AF7D-B7B7-4DDA-A11D-8FA9993A636D}" dt="2023-10-24T16:14:46.116" v="7812" actId="478"/>
          <ac:spMkLst>
            <pc:docMk/>
            <pc:sldMk cId="2031897167" sldId="376"/>
            <ac:spMk id="26" creationId="{10880447-D01C-6B10-4176-E497E507C825}"/>
          </ac:spMkLst>
        </pc:spChg>
        <pc:spChg chg="add del mod">
          <ac:chgData name="Stephanie Le" userId="7d3a304b-daf9-4cea-8c72-e4d4fbbcdbe5" providerId="ADAL" clId="{3429AF7D-B7B7-4DDA-A11D-8FA9993A636D}" dt="2023-10-24T16:14:45.516" v="7810" actId="478"/>
          <ac:spMkLst>
            <pc:docMk/>
            <pc:sldMk cId="2031897167" sldId="376"/>
            <ac:spMk id="27" creationId="{300D4647-E4A6-5927-25E5-44D255F395E9}"/>
          </ac:spMkLst>
        </pc:spChg>
        <pc:spChg chg="add del mod">
          <ac:chgData name="Stephanie Le" userId="7d3a304b-daf9-4cea-8c72-e4d4fbbcdbe5" providerId="ADAL" clId="{3429AF7D-B7B7-4DDA-A11D-8FA9993A636D}" dt="2023-10-24T16:14:26.333" v="7802" actId="478"/>
          <ac:spMkLst>
            <pc:docMk/>
            <pc:sldMk cId="2031897167" sldId="376"/>
            <ac:spMk id="28" creationId="{DD7A13A7-0572-6E85-2968-7AD6B155A0EB}"/>
          </ac:spMkLst>
        </pc:spChg>
        <pc:spChg chg="add del mod">
          <ac:chgData name="Stephanie Le" userId="7d3a304b-daf9-4cea-8c72-e4d4fbbcdbe5" providerId="ADAL" clId="{3429AF7D-B7B7-4DDA-A11D-8FA9993A636D}" dt="2023-10-24T16:14:28.485" v="7803" actId="478"/>
          <ac:spMkLst>
            <pc:docMk/>
            <pc:sldMk cId="2031897167" sldId="376"/>
            <ac:spMk id="29" creationId="{7C397C11-6CFB-7744-C0BE-1F6AADF9EDD8}"/>
          </ac:spMkLst>
        </pc:spChg>
        <pc:spChg chg="add del mod">
          <ac:chgData name="Stephanie Le" userId="7d3a304b-daf9-4cea-8c72-e4d4fbbcdbe5" providerId="ADAL" clId="{3429AF7D-B7B7-4DDA-A11D-8FA9993A636D}" dt="2023-10-24T16:13:44.943" v="7792" actId="478"/>
          <ac:spMkLst>
            <pc:docMk/>
            <pc:sldMk cId="2031897167" sldId="376"/>
            <ac:spMk id="30" creationId="{02611239-B5E8-1E55-D74D-E5D3817D26F7}"/>
          </ac:spMkLst>
        </pc:spChg>
        <pc:spChg chg="add mod">
          <ac:chgData name="Stephanie Le" userId="7d3a304b-daf9-4cea-8c72-e4d4fbbcdbe5" providerId="ADAL" clId="{3429AF7D-B7B7-4DDA-A11D-8FA9993A636D}" dt="2023-10-24T16:23:40.508" v="8041" actId="1076"/>
          <ac:spMkLst>
            <pc:docMk/>
            <pc:sldMk cId="2031897167" sldId="376"/>
            <ac:spMk id="31" creationId="{A5C13770-08CA-906A-119A-11EF5268A5CD}"/>
          </ac:spMkLst>
        </pc:spChg>
        <pc:spChg chg="add del mod">
          <ac:chgData name="Stephanie Le" userId="7d3a304b-daf9-4cea-8c72-e4d4fbbcdbe5" providerId="ADAL" clId="{3429AF7D-B7B7-4DDA-A11D-8FA9993A636D}" dt="2023-10-24T16:14:44.037" v="7808" actId="478"/>
          <ac:spMkLst>
            <pc:docMk/>
            <pc:sldMk cId="2031897167" sldId="376"/>
            <ac:spMk id="32" creationId="{58CA7B60-0746-9518-EC8A-D2F0B02B5574}"/>
          </ac:spMkLst>
        </pc:spChg>
        <pc:spChg chg="add del mod">
          <ac:chgData name="Stephanie Le" userId="7d3a304b-daf9-4cea-8c72-e4d4fbbcdbe5" providerId="ADAL" clId="{3429AF7D-B7B7-4DDA-A11D-8FA9993A636D}" dt="2023-10-24T16:13:35.463" v="7788" actId="478"/>
          <ac:spMkLst>
            <pc:docMk/>
            <pc:sldMk cId="2031897167" sldId="376"/>
            <ac:spMk id="34" creationId="{98F6AD6B-7304-11BE-CEEE-7138FEE965AE}"/>
          </ac:spMkLst>
        </pc:spChg>
        <pc:spChg chg="add mod ord">
          <ac:chgData name="Stephanie Le" userId="7d3a304b-daf9-4cea-8c72-e4d4fbbcdbe5" providerId="ADAL" clId="{3429AF7D-B7B7-4DDA-A11D-8FA9993A636D}" dt="2023-10-24T16:23:01.967" v="8033" actId="1076"/>
          <ac:spMkLst>
            <pc:docMk/>
            <pc:sldMk cId="2031897167" sldId="376"/>
            <ac:spMk id="35" creationId="{B1A1B90D-D9F0-53E1-2E95-3B072516B980}"/>
          </ac:spMkLst>
        </pc:spChg>
        <pc:spChg chg="add del mod ord">
          <ac:chgData name="Stephanie Le" userId="7d3a304b-daf9-4cea-8c72-e4d4fbbcdbe5" providerId="ADAL" clId="{3429AF7D-B7B7-4DDA-A11D-8FA9993A636D}" dt="2023-10-24T16:21:28.949" v="7984" actId="478"/>
          <ac:spMkLst>
            <pc:docMk/>
            <pc:sldMk cId="2031897167" sldId="376"/>
            <ac:spMk id="42" creationId="{A60D7F67-BF14-54D4-7648-118F41A86545}"/>
          </ac:spMkLst>
        </pc:spChg>
        <pc:spChg chg="add del mod">
          <ac:chgData name="Stephanie Le" userId="7d3a304b-daf9-4cea-8c72-e4d4fbbcdbe5" providerId="ADAL" clId="{3429AF7D-B7B7-4DDA-A11D-8FA9993A636D}" dt="2023-10-24T16:14:40.932" v="7805" actId="478"/>
          <ac:spMkLst>
            <pc:docMk/>
            <pc:sldMk cId="2031897167" sldId="376"/>
            <ac:spMk id="43" creationId="{C3F42E9D-E01F-8BFA-8A4B-A4157D095F74}"/>
          </ac:spMkLst>
        </pc:spChg>
        <pc:spChg chg="add del mod">
          <ac:chgData name="Stephanie Le" userId="7d3a304b-daf9-4cea-8c72-e4d4fbbcdbe5" providerId="ADAL" clId="{3429AF7D-B7B7-4DDA-A11D-8FA9993A636D}" dt="2023-10-24T16:13:33.296" v="7787" actId="478"/>
          <ac:spMkLst>
            <pc:docMk/>
            <pc:sldMk cId="2031897167" sldId="376"/>
            <ac:spMk id="44" creationId="{08191D07-0B68-B271-6DDC-CFF5C39C8B57}"/>
          </ac:spMkLst>
        </pc:spChg>
        <pc:spChg chg="add mod">
          <ac:chgData name="Stephanie Le" userId="7d3a304b-daf9-4cea-8c72-e4d4fbbcdbe5" providerId="ADAL" clId="{3429AF7D-B7B7-4DDA-A11D-8FA9993A636D}" dt="2023-10-24T16:24:04.606" v="8046" actId="14100"/>
          <ac:spMkLst>
            <pc:docMk/>
            <pc:sldMk cId="2031897167" sldId="376"/>
            <ac:spMk id="45" creationId="{084CC2E3-819C-A01B-CB4D-410CCDFF9E94}"/>
          </ac:spMkLst>
        </pc:spChg>
        <pc:spChg chg="add mod ord">
          <ac:chgData name="Stephanie Le" userId="7d3a304b-daf9-4cea-8c72-e4d4fbbcdbe5" providerId="ADAL" clId="{3429AF7D-B7B7-4DDA-A11D-8FA9993A636D}" dt="2023-10-24T16:23:57.112" v="8045" actId="14100"/>
          <ac:spMkLst>
            <pc:docMk/>
            <pc:sldMk cId="2031897167" sldId="376"/>
            <ac:spMk id="46" creationId="{0C6D4272-1281-30BC-2E1D-DC1DF5146A0A}"/>
          </ac:spMkLst>
        </pc:spChg>
        <pc:picChg chg="del">
          <ac:chgData name="Stephanie Le" userId="7d3a304b-daf9-4cea-8c72-e4d4fbbcdbe5" providerId="ADAL" clId="{3429AF7D-B7B7-4DDA-A11D-8FA9993A636D}" dt="2023-10-24T16:21:52.635" v="8008" actId="478"/>
          <ac:picMkLst>
            <pc:docMk/>
            <pc:sldMk cId="2031897167" sldId="376"/>
            <ac:picMk id="2" creationId="{C37B036A-9555-24E6-220B-8A3AAA20B2DE}"/>
          </ac:picMkLst>
        </pc:picChg>
        <pc:picChg chg="del">
          <ac:chgData name="Stephanie Le" userId="7d3a304b-daf9-4cea-8c72-e4d4fbbcdbe5" providerId="ADAL" clId="{3429AF7D-B7B7-4DDA-A11D-8FA9993A636D}" dt="2023-10-24T16:14:13.455" v="7800" actId="478"/>
          <ac:picMkLst>
            <pc:docMk/>
            <pc:sldMk cId="2031897167" sldId="376"/>
            <ac:picMk id="3" creationId="{0F6EC451-276B-F46D-85D1-3C6D2B5CF593}"/>
          </ac:picMkLst>
        </pc:picChg>
        <pc:picChg chg="del mod">
          <ac:chgData name="Stephanie Le" userId="7d3a304b-daf9-4cea-8c72-e4d4fbbcdbe5" providerId="ADAL" clId="{3429AF7D-B7B7-4DDA-A11D-8FA9993A636D}" dt="2023-10-24T16:14:43.243" v="7807" actId="478"/>
          <ac:picMkLst>
            <pc:docMk/>
            <pc:sldMk cId="2031897167" sldId="376"/>
            <ac:picMk id="5" creationId="{6C40C36D-6809-9697-9AD6-3A37295F35F9}"/>
          </ac:picMkLst>
        </pc:picChg>
        <pc:picChg chg="add mod">
          <ac:chgData name="Stephanie Le" userId="7d3a304b-daf9-4cea-8c72-e4d4fbbcdbe5" providerId="ADAL" clId="{3429AF7D-B7B7-4DDA-A11D-8FA9993A636D}" dt="2023-10-24T16:23:26.087" v="8039" actId="1076"/>
          <ac:picMkLst>
            <pc:docMk/>
            <pc:sldMk cId="2031897167" sldId="376"/>
            <ac:picMk id="8" creationId="{75848FFA-0959-BA59-A136-C6738674DF1C}"/>
          </ac:picMkLst>
        </pc:picChg>
        <pc:picChg chg="del mod">
          <ac:chgData name="Stephanie Le" userId="7d3a304b-daf9-4cea-8c72-e4d4fbbcdbe5" providerId="ADAL" clId="{3429AF7D-B7B7-4DDA-A11D-8FA9993A636D}" dt="2023-10-24T16:14:41.820" v="7806" actId="478"/>
          <ac:picMkLst>
            <pc:docMk/>
            <pc:sldMk cId="2031897167" sldId="376"/>
            <ac:picMk id="14" creationId="{DD91A27A-086E-453F-205C-72901ECC4E10}"/>
          </ac:picMkLst>
        </pc:picChg>
        <pc:picChg chg="del">
          <ac:chgData name="Stephanie Le" userId="7d3a304b-daf9-4cea-8c72-e4d4fbbcdbe5" providerId="ADAL" clId="{3429AF7D-B7B7-4DDA-A11D-8FA9993A636D}" dt="2023-10-24T16:13:48.518" v="7794" actId="478"/>
          <ac:picMkLst>
            <pc:docMk/>
            <pc:sldMk cId="2031897167" sldId="376"/>
            <ac:picMk id="16" creationId="{9D75420B-B708-69FB-7781-4EF782F3EA91}"/>
          </ac:picMkLst>
        </pc:picChg>
        <pc:picChg chg="del">
          <ac:chgData name="Stephanie Le" userId="7d3a304b-daf9-4cea-8c72-e4d4fbbcdbe5" providerId="ADAL" clId="{3429AF7D-B7B7-4DDA-A11D-8FA9993A636D}" dt="2023-10-24T16:13:47.910" v="7793" actId="478"/>
          <ac:picMkLst>
            <pc:docMk/>
            <pc:sldMk cId="2031897167" sldId="376"/>
            <ac:picMk id="18" creationId="{5F5387B6-6EE4-448F-3A04-66F6C1BC093B}"/>
          </ac:picMkLst>
        </pc:picChg>
        <pc:picChg chg="add del mod">
          <ac:chgData name="Stephanie Le" userId="7d3a304b-daf9-4cea-8c72-e4d4fbbcdbe5" providerId="ADAL" clId="{3429AF7D-B7B7-4DDA-A11D-8FA9993A636D}" dt="2023-10-24T16:14:38.964" v="7804" actId="478"/>
          <ac:picMkLst>
            <pc:docMk/>
            <pc:sldMk cId="2031897167" sldId="376"/>
            <ac:picMk id="19" creationId="{03112FDC-6561-D9EE-70C8-018A1C7F15DA}"/>
          </ac:picMkLst>
        </pc:picChg>
        <pc:picChg chg="add del mod">
          <ac:chgData name="Stephanie Le" userId="7d3a304b-daf9-4cea-8c72-e4d4fbbcdbe5" providerId="ADAL" clId="{3429AF7D-B7B7-4DDA-A11D-8FA9993A636D}" dt="2023-10-24T16:13:36.183" v="7789" actId="478"/>
          <ac:picMkLst>
            <pc:docMk/>
            <pc:sldMk cId="2031897167" sldId="376"/>
            <ac:picMk id="33" creationId="{3A60EAC0-3B93-E786-B232-5B63A01C659E}"/>
          </ac:picMkLst>
        </pc:picChg>
        <pc:picChg chg="add mod">
          <ac:chgData name="Stephanie Le" userId="7d3a304b-daf9-4cea-8c72-e4d4fbbcdbe5" providerId="ADAL" clId="{3429AF7D-B7B7-4DDA-A11D-8FA9993A636D}" dt="2023-10-24T16:13:27.072" v="7786"/>
          <ac:picMkLst>
            <pc:docMk/>
            <pc:sldMk cId="2031897167" sldId="376"/>
            <ac:picMk id="40" creationId="{9D83C102-EF1A-198C-8AF1-D885793751FF}"/>
          </ac:picMkLst>
        </pc:picChg>
        <pc:picChg chg="add mod">
          <ac:chgData name="Stephanie Le" userId="7d3a304b-daf9-4cea-8c72-e4d4fbbcdbe5" providerId="ADAL" clId="{3429AF7D-B7B7-4DDA-A11D-8FA9993A636D}" dt="2023-10-24T16:17:15.253" v="7844" actId="1076"/>
          <ac:picMkLst>
            <pc:docMk/>
            <pc:sldMk cId="2031897167" sldId="376"/>
            <ac:picMk id="41" creationId="{DCA9F202-418B-83A5-BD53-4678738633B7}"/>
          </ac:picMkLst>
        </pc:picChg>
      </pc:sldChg>
      <pc:sldChg chg="addSp delSp modSp add mod">
        <pc:chgData name="Stephanie Le" userId="7d3a304b-daf9-4cea-8c72-e4d4fbbcdbe5" providerId="ADAL" clId="{3429AF7D-B7B7-4DDA-A11D-8FA9993A636D}" dt="2023-12-06T13:59:08.249" v="16202"/>
        <pc:sldMkLst>
          <pc:docMk/>
          <pc:sldMk cId="2893500735" sldId="377"/>
        </pc:sldMkLst>
        <pc:spChg chg="del">
          <ac:chgData name="Stephanie Le" userId="7d3a304b-daf9-4cea-8c72-e4d4fbbcdbe5" providerId="ADAL" clId="{3429AF7D-B7B7-4DDA-A11D-8FA9993A636D}" dt="2023-10-27T17:31:37.819" v="9856" actId="478"/>
          <ac:spMkLst>
            <pc:docMk/>
            <pc:sldMk cId="2893500735" sldId="377"/>
            <ac:spMk id="2" creationId="{BDE4AAFB-ADA5-65D7-8C57-705A9A913B4F}"/>
          </ac:spMkLst>
        </pc:spChg>
        <pc:spChg chg="del">
          <ac:chgData name="Stephanie Le" userId="7d3a304b-daf9-4cea-8c72-e4d4fbbcdbe5" providerId="ADAL" clId="{3429AF7D-B7B7-4DDA-A11D-8FA9993A636D}" dt="2023-10-27T17:31:37.819" v="9856" actId="478"/>
          <ac:spMkLst>
            <pc:docMk/>
            <pc:sldMk cId="2893500735" sldId="377"/>
            <ac:spMk id="4" creationId="{36C8208F-6AB9-F888-B359-66965B4CAC80}"/>
          </ac:spMkLst>
        </pc:spChg>
        <pc:spChg chg="del">
          <ac:chgData name="Stephanie Le" userId="7d3a304b-daf9-4cea-8c72-e4d4fbbcdbe5" providerId="ADAL" clId="{3429AF7D-B7B7-4DDA-A11D-8FA9993A636D}" dt="2023-10-27T17:31:51.910" v="9862" actId="478"/>
          <ac:spMkLst>
            <pc:docMk/>
            <pc:sldMk cId="2893500735" sldId="377"/>
            <ac:spMk id="7" creationId="{726CE500-FCEE-AFD4-CCBD-1C90D17D1C15}"/>
          </ac:spMkLst>
        </pc:spChg>
        <pc:spChg chg="del">
          <ac:chgData name="Stephanie Le" userId="7d3a304b-daf9-4cea-8c72-e4d4fbbcdbe5" providerId="ADAL" clId="{3429AF7D-B7B7-4DDA-A11D-8FA9993A636D}" dt="2023-10-27T17:31:45.128" v="9859" actId="478"/>
          <ac:spMkLst>
            <pc:docMk/>
            <pc:sldMk cId="2893500735" sldId="377"/>
            <ac:spMk id="8" creationId="{5F1E3A96-D050-836F-3FA3-E72837A3A91E}"/>
          </ac:spMkLst>
        </pc:spChg>
        <pc:spChg chg="del mod">
          <ac:chgData name="Stephanie Le" userId="7d3a304b-daf9-4cea-8c72-e4d4fbbcdbe5" providerId="ADAL" clId="{3429AF7D-B7B7-4DDA-A11D-8FA9993A636D}" dt="2023-10-27T17:31:42.150" v="9858" actId="478"/>
          <ac:spMkLst>
            <pc:docMk/>
            <pc:sldMk cId="2893500735" sldId="377"/>
            <ac:spMk id="9" creationId="{3F95BDBE-FB4A-D30E-4F39-EE7C3655DBFF}"/>
          </ac:spMkLst>
        </pc:spChg>
        <pc:spChg chg="del">
          <ac:chgData name="Stephanie Le" userId="7d3a304b-daf9-4cea-8c72-e4d4fbbcdbe5" providerId="ADAL" clId="{3429AF7D-B7B7-4DDA-A11D-8FA9993A636D}" dt="2023-10-27T17:31:47.989" v="9860" actId="478"/>
          <ac:spMkLst>
            <pc:docMk/>
            <pc:sldMk cId="2893500735" sldId="377"/>
            <ac:spMk id="10" creationId="{FEC8C003-D10E-FEEB-1259-47438A423E46}"/>
          </ac:spMkLst>
        </pc:spChg>
        <pc:spChg chg="del">
          <ac:chgData name="Stephanie Le" userId="7d3a304b-daf9-4cea-8c72-e4d4fbbcdbe5" providerId="ADAL" clId="{3429AF7D-B7B7-4DDA-A11D-8FA9993A636D}" dt="2023-10-27T17:31:56.456" v="9864" actId="478"/>
          <ac:spMkLst>
            <pc:docMk/>
            <pc:sldMk cId="2893500735" sldId="377"/>
            <ac:spMk id="23" creationId="{E30720CE-B510-9E26-1D01-7F765F45EF15}"/>
          </ac:spMkLst>
        </pc:spChg>
        <pc:spChg chg="del">
          <ac:chgData name="Stephanie Le" userId="7d3a304b-daf9-4cea-8c72-e4d4fbbcdbe5" providerId="ADAL" clId="{3429AF7D-B7B7-4DDA-A11D-8FA9993A636D}" dt="2023-10-27T17:31:37.819" v="9856" actId="478"/>
          <ac:spMkLst>
            <pc:docMk/>
            <pc:sldMk cId="2893500735" sldId="377"/>
            <ac:spMk id="24" creationId="{0B7C670D-2ACA-2787-8409-CFBC3E446316}"/>
          </ac:spMkLst>
        </pc:spChg>
        <pc:spChg chg="del">
          <ac:chgData name="Stephanie Le" userId="7d3a304b-daf9-4cea-8c72-e4d4fbbcdbe5" providerId="ADAL" clId="{3429AF7D-B7B7-4DDA-A11D-8FA9993A636D}" dt="2023-10-27T17:31:37.819" v="9856" actId="478"/>
          <ac:spMkLst>
            <pc:docMk/>
            <pc:sldMk cId="2893500735" sldId="377"/>
            <ac:spMk id="27" creationId="{8127F19A-B55F-2A18-ADAD-52F58F36D3FD}"/>
          </ac:spMkLst>
        </pc:spChg>
        <pc:picChg chg="add mod">
          <ac:chgData name="Stephanie Le" userId="7d3a304b-daf9-4cea-8c72-e4d4fbbcdbe5" providerId="ADAL" clId="{3429AF7D-B7B7-4DDA-A11D-8FA9993A636D}" dt="2023-12-06T13:59:08.249" v="16202"/>
          <ac:picMkLst>
            <pc:docMk/>
            <pc:sldMk cId="2893500735" sldId="377"/>
            <ac:picMk id="2" creationId="{45FB2CAC-D591-CDD8-A798-E091A2C53542}"/>
          </ac:picMkLst>
        </pc:picChg>
        <pc:picChg chg="del">
          <ac:chgData name="Stephanie Le" userId="7d3a304b-daf9-4cea-8c72-e4d4fbbcdbe5" providerId="ADAL" clId="{3429AF7D-B7B7-4DDA-A11D-8FA9993A636D}" dt="2023-10-27T17:31:37.819" v="9856" actId="478"/>
          <ac:picMkLst>
            <pc:docMk/>
            <pc:sldMk cId="2893500735" sldId="377"/>
            <ac:picMk id="3" creationId="{36437DFA-C07F-E657-39DC-20BF23801346}"/>
          </ac:picMkLst>
        </pc:picChg>
        <pc:picChg chg="del">
          <ac:chgData name="Stephanie Le" userId="7d3a304b-daf9-4cea-8c72-e4d4fbbcdbe5" providerId="ADAL" clId="{3429AF7D-B7B7-4DDA-A11D-8FA9993A636D}" dt="2023-10-27T17:31:33.047" v="9855" actId="478"/>
          <ac:picMkLst>
            <pc:docMk/>
            <pc:sldMk cId="2893500735" sldId="377"/>
            <ac:picMk id="12" creationId="{B4797FC5-4C9C-9154-2E7B-F184EF6B3166}"/>
          </ac:picMkLst>
        </pc:picChg>
        <pc:picChg chg="add mod">
          <ac:chgData name="Stephanie Le" userId="7d3a304b-daf9-4cea-8c72-e4d4fbbcdbe5" providerId="ADAL" clId="{3429AF7D-B7B7-4DDA-A11D-8FA9993A636D}" dt="2023-10-27T17:34:38.662" v="9893" actId="1076"/>
          <ac:picMkLst>
            <pc:docMk/>
            <pc:sldMk cId="2893500735" sldId="377"/>
            <ac:picMk id="13" creationId="{2B6AFEE0-DB5E-F144-C7D1-A4214794566B}"/>
          </ac:picMkLst>
        </pc:picChg>
        <pc:picChg chg="del">
          <ac:chgData name="Stephanie Le" userId="7d3a304b-daf9-4cea-8c72-e4d4fbbcdbe5" providerId="ADAL" clId="{3429AF7D-B7B7-4DDA-A11D-8FA9993A636D}" dt="2023-10-27T17:31:49.619" v="9861" actId="478"/>
          <ac:picMkLst>
            <pc:docMk/>
            <pc:sldMk cId="2893500735" sldId="377"/>
            <ac:picMk id="14" creationId="{AC7D03CC-2A8E-8456-9B91-C097182C5FA1}"/>
          </ac:picMkLst>
        </pc:picChg>
        <pc:picChg chg="add mod">
          <ac:chgData name="Stephanie Le" userId="7d3a304b-daf9-4cea-8c72-e4d4fbbcdbe5" providerId="ADAL" clId="{3429AF7D-B7B7-4DDA-A11D-8FA9993A636D}" dt="2023-10-27T17:34:46.702" v="9895" actId="1076"/>
          <ac:picMkLst>
            <pc:docMk/>
            <pc:sldMk cId="2893500735" sldId="377"/>
            <ac:picMk id="16" creationId="{47C71C32-9E16-3893-DD0A-1942C617DBC2}"/>
          </ac:picMkLst>
        </pc:picChg>
        <pc:picChg chg="del">
          <ac:chgData name="Stephanie Le" userId="7d3a304b-daf9-4cea-8c72-e4d4fbbcdbe5" providerId="ADAL" clId="{3429AF7D-B7B7-4DDA-A11D-8FA9993A636D}" dt="2023-10-27T17:31:37.819" v="9856" actId="478"/>
          <ac:picMkLst>
            <pc:docMk/>
            <pc:sldMk cId="2893500735" sldId="377"/>
            <ac:picMk id="18" creationId="{598B5FCD-631F-CF00-DF15-2058670AA1F0}"/>
          </ac:picMkLst>
        </pc:picChg>
        <pc:picChg chg="add del mod">
          <ac:chgData name="Stephanie Le" userId="7d3a304b-daf9-4cea-8c72-e4d4fbbcdbe5" providerId="ADAL" clId="{3429AF7D-B7B7-4DDA-A11D-8FA9993A636D}" dt="2023-10-27T17:34:35.513" v="9892" actId="478"/>
          <ac:picMkLst>
            <pc:docMk/>
            <pc:sldMk cId="2893500735" sldId="377"/>
            <ac:picMk id="19" creationId="{752BCAE8-A8B6-DED2-4AF4-0B1FD5D67862}"/>
          </ac:picMkLst>
        </pc:picChg>
        <pc:picChg chg="del">
          <ac:chgData name="Stephanie Le" userId="7d3a304b-daf9-4cea-8c72-e4d4fbbcdbe5" providerId="ADAL" clId="{3429AF7D-B7B7-4DDA-A11D-8FA9993A636D}" dt="2023-10-27T17:31:53.797" v="9863" actId="478"/>
          <ac:picMkLst>
            <pc:docMk/>
            <pc:sldMk cId="2893500735" sldId="377"/>
            <ac:picMk id="20" creationId="{C9D65AF4-1DCD-259A-D197-04BAB64A2A89}"/>
          </ac:picMkLst>
        </pc:picChg>
        <pc:picChg chg="del">
          <ac:chgData name="Stephanie Le" userId="7d3a304b-daf9-4cea-8c72-e4d4fbbcdbe5" providerId="ADAL" clId="{3429AF7D-B7B7-4DDA-A11D-8FA9993A636D}" dt="2023-10-27T17:31:31.586" v="9854" actId="478"/>
          <ac:picMkLst>
            <pc:docMk/>
            <pc:sldMk cId="2893500735" sldId="377"/>
            <ac:picMk id="22" creationId="{6F36F7AB-2EDE-2D00-562A-0031CCCB5B64}"/>
          </ac:picMkLst>
        </pc:picChg>
        <pc:picChg chg="add del mod">
          <ac:chgData name="Stephanie Le" userId="7d3a304b-daf9-4cea-8c72-e4d4fbbcdbe5" providerId="ADAL" clId="{3429AF7D-B7B7-4DDA-A11D-8FA9993A636D}" dt="2023-10-27T17:34:33.853" v="9891" actId="478"/>
          <ac:picMkLst>
            <pc:docMk/>
            <pc:sldMk cId="2893500735" sldId="377"/>
            <ac:picMk id="25" creationId="{E1DAC8F0-50D6-7644-D878-71B66D474C04}"/>
          </ac:picMkLst>
        </pc:picChg>
        <pc:picChg chg="del">
          <ac:chgData name="Stephanie Le" userId="7d3a304b-daf9-4cea-8c72-e4d4fbbcdbe5" providerId="ADAL" clId="{3429AF7D-B7B7-4DDA-A11D-8FA9993A636D}" dt="2023-10-27T17:31:37.819" v="9856" actId="478"/>
          <ac:picMkLst>
            <pc:docMk/>
            <pc:sldMk cId="2893500735" sldId="377"/>
            <ac:picMk id="26" creationId="{15BCDB52-C719-0BDD-2782-47CA60BC0C77}"/>
          </ac:picMkLst>
        </pc:picChg>
      </pc:sldChg>
      <pc:sldChg chg="addSp delSp modSp add mod">
        <pc:chgData name="Stephanie Le" userId="7d3a304b-daf9-4cea-8c72-e4d4fbbcdbe5" providerId="ADAL" clId="{3429AF7D-B7B7-4DDA-A11D-8FA9993A636D}" dt="2023-12-06T13:59:11.382" v="16203"/>
        <pc:sldMkLst>
          <pc:docMk/>
          <pc:sldMk cId="1218392363" sldId="378"/>
        </pc:sldMkLst>
        <pc:picChg chg="add mod">
          <ac:chgData name="Stephanie Le" userId="7d3a304b-daf9-4cea-8c72-e4d4fbbcdbe5" providerId="ADAL" clId="{3429AF7D-B7B7-4DDA-A11D-8FA9993A636D}" dt="2023-12-06T13:59:11.382" v="16203"/>
          <ac:picMkLst>
            <pc:docMk/>
            <pc:sldMk cId="1218392363" sldId="378"/>
            <ac:picMk id="2" creationId="{EDB935F9-1E5D-8653-8FAF-8AA1330D6D30}"/>
          </ac:picMkLst>
        </pc:picChg>
        <pc:picChg chg="del">
          <ac:chgData name="Stephanie Le" userId="7d3a304b-daf9-4cea-8c72-e4d4fbbcdbe5" providerId="ADAL" clId="{3429AF7D-B7B7-4DDA-A11D-8FA9993A636D}" dt="2023-10-27T17:34:51.442" v="9896" actId="478"/>
          <ac:picMkLst>
            <pc:docMk/>
            <pc:sldMk cId="1218392363" sldId="378"/>
            <ac:picMk id="13" creationId="{2B6AFEE0-DB5E-F144-C7D1-A4214794566B}"/>
          </ac:picMkLst>
        </pc:picChg>
        <pc:picChg chg="del">
          <ac:chgData name="Stephanie Le" userId="7d3a304b-daf9-4cea-8c72-e4d4fbbcdbe5" providerId="ADAL" clId="{3429AF7D-B7B7-4DDA-A11D-8FA9993A636D}" dt="2023-10-27T17:34:52.877" v="9897" actId="478"/>
          <ac:picMkLst>
            <pc:docMk/>
            <pc:sldMk cId="1218392363" sldId="378"/>
            <ac:picMk id="16" creationId="{47C71C32-9E16-3893-DD0A-1942C617DBC2}"/>
          </ac:picMkLst>
        </pc:picChg>
        <pc:picChg chg="mod">
          <ac:chgData name="Stephanie Le" userId="7d3a304b-daf9-4cea-8c72-e4d4fbbcdbe5" providerId="ADAL" clId="{3429AF7D-B7B7-4DDA-A11D-8FA9993A636D}" dt="2023-10-31T20:06:27.902" v="10157" actId="1076"/>
          <ac:picMkLst>
            <pc:docMk/>
            <pc:sldMk cId="1218392363" sldId="378"/>
            <ac:picMk id="19" creationId="{752BCAE8-A8B6-DED2-4AF4-0B1FD5D67862}"/>
          </ac:picMkLst>
        </pc:picChg>
        <pc:picChg chg="mod">
          <ac:chgData name="Stephanie Le" userId="7d3a304b-daf9-4cea-8c72-e4d4fbbcdbe5" providerId="ADAL" clId="{3429AF7D-B7B7-4DDA-A11D-8FA9993A636D}" dt="2023-10-27T17:35:20.563" v="9904" actId="1076"/>
          <ac:picMkLst>
            <pc:docMk/>
            <pc:sldMk cId="1218392363" sldId="378"/>
            <ac:picMk id="25" creationId="{E1DAC8F0-50D6-7644-D878-71B66D474C04}"/>
          </ac:picMkLst>
        </pc:picChg>
      </pc:sldChg>
      <pc:sldChg chg="addSp delSp modSp add mod">
        <pc:chgData name="Stephanie Le" userId="7d3a304b-daf9-4cea-8c72-e4d4fbbcdbe5" providerId="ADAL" clId="{3429AF7D-B7B7-4DDA-A11D-8FA9993A636D}" dt="2023-10-27T17:39:05.650" v="10043" actId="208"/>
        <pc:sldMkLst>
          <pc:docMk/>
          <pc:sldMk cId="1853952727" sldId="379"/>
        </pc:sldMkLst>
        <pc:spChg chg="add mod">
          <ac:chgData name="Stephanie Le" userId="7d3a304b-daf9-4cea-8c72-e4d4fbbcdbe5" providerId="ADAL" clId="{3429AF7D-B7B7-4DDA-A11D-8FA9993A636D}" dt="2023-10-27T17:37:36.016" v="9972" actId="14100"/>
          <ac:spMkLst>
            <pc:docMk/>
            <pc:sldMk cId="1853952727" sldId="379"/>
            <ac:spMk id="4" creationId="{B7137687-166A-1783-DA0D-D5564AA5FA25}"/>
          </ac:spMkLst>
        </pc:spChg>
        <pc:spChg chg="add mod">
          <ac:chgData name="Stephanie Le" userId="7d3a304b-daf9-4cea-8c72-e4d4fbbcdbe5" providerId="ADAL" clId="{3429AF7D-B7B7-4DDA-A11D-8FA9993A636D}" dt="2023-10-27T17:39:05.650" v="10043" actId="208"/>
          <ac:spMkLst>
            <pc:docMk/>
            <pc:sldMk cId="1853952727" sldId="379"/>
            <ac:spMk id="7" creationId="{5030B81E-0B45-2FB1-CA4F-E76320149E9B}"/>
          </ac:spMkLst>
        </pc:spChg>
        <pc:picChg chg="add mod">
          <ac:chgData name="Stephanie Le" userId="7d3a304b-daf9-4cea-8c72-e4d4fbbcdbe5" providerId="ADAL" clId="{3429AF7D-B7B7-4DDA-A11D-8FA9993A636D}" dt="2023-10-27T17:36:19.144" v="9914" actId="14100"/>
          <ac:picMkLst>
            <pc:docMk/>
            <pc:sldMk cId="1853952727" sldId="379"/>
            <ac:picMk id="3" creationId="{A85981A1-23B9-74A4-FC79-BC93C720996C}"/>
          </ac:picMkLst>
        </pc:picChg>
        <pc:picChg chg="del">
          <ac:chgData name="Stephanie Le" userId="7d3a304b-daf9-4cea-8c72-e4d4fbbcdbe5" providerId="ADAL" clId="{3429AF7D-B7B7-4DDA-A11D-8FA9993A636D}" dt="2023-10-27T17:36:02.092" v="9907" actId="478"/>
          <ac:picMkLst>
            <pc:docMk/>
            <pc:sldMk cId="1853952727" sldId="379"/>
            <ac:picMk id="19" creationId="{752BCAE8-A8B6-DED2-4AF4-0B1FD5D67862}"/>
          </ac:picMkLst>
        </pc:picChg>
        <pc:picChg chg="del">
          <ac:chgData name="Stephanie Le" userId="7d3a304b-daf9-4cea-8c72-e4d4fbbcdbe5" providerId="ADAL" clId="{3429AF7D-B7B7-4DDA-A11D-8FA9993A636D}" dt="2023-10-27T17:36:03.239" v="9908" actId="478"/>
          <ac:picMkLst>
            <pc:docMk/>
            <pc:sldMk cId="1853952727" sldId="379"/>
            <ac:picMk id="25" creationId="{E1DAC8F0-50D6-7644-D878-71B66D474C04}"/>
          </ac:picMkLst>
        </pc:picChg>
        <pc:cxnChg chg="add mod">
          <ac:chgData name="Stephanie Le" userId="7d3a304b-daf9-4cea-8c72-e4d4fbbcdbe5" providerId="ADAL" clId="{3429AF7D-B7B7-4DDA-A11D-8FA9993A636D}" dt="2023-10-27T17:38:37.546" v="10037" actId="1582"/>
          <ac:cxnSpMkLst>
            <pc:docMk/>
            <pc:sldMk cId="1853952727" sldId="379"/>
            <ac:cxnSpMk id="9" creationId="{D1150712-C013-E984-E635-4F724F3A36EF}"/>
          </ac:cxnSpMkLst>
        </pc:cxnChg>
        <pc:cxnChg chg="add mod">
          <ac:chgData name="Stephanie Le" userId="7d3a304b-daf9-4cea-8c72-e4d4fbbcdbe5" providerId="ADAL" clId="{3429AF7D-B7B7-4DDA-A11D-8FA9993A636D}" dt="2023-10-27T17:38:59.721" v="10042" actId="1582"/>
          <ac:cxnSpMkLst>
            <pc:docMk/>
            <pc:sldMk cId="1853952727" sldId="379"/>
            <ac:cxnSpMk id="11" creationId="{350DA0EB-8B32-2BB1-EA64-18AA33B7B15C}"/>
          </ac:cxnSpMkLst>
        </pc:cxnChg>
      </pc:sldChg>
      <pc:sldChg chg="new del">
        <pc:chgData name="Stephanie Le" userId="7d3a304b-daf9-4cea-8c72-e4d4fbbcdbe5" providerId="ADAL" clId="{3429AF7D-B7B7-4DDA-A11D-8FA9993A636D}" dt="2023-10-31T17:14:12.140" v="10127" actId="47"/>
        <pc:sldMkLst>
          <pc:docMk/>
          <pc:sldMk cId="881068507" sldId="380"/>
        </pc:sldMkLst>
      </pc:sldChg>
      <pc:sldChg chg="addSp delSp modSp add mod">
        <pc:chgData name="Stephanie Le" userId="7d3a304b-daf9-4cea-8c72-e4d4fbbcdbe5" providerId="ADAL" clId="{3429AF7D-B7B7-4DDA-A11D-8FA9993A636D}" dt="2023-11-01T19:36:20.934" v="11171" actId="14100"/>
        <pc:sldMkLst>
          <pc:docMk/>
          <pc:sldMk cId="3548702471" sldId="381"/>
        </pc:sldMkLst>
        <pc:spChg chg="mod">
          <ac:chgData name="Stephanie Le" userId="7d3a304b-daf9-4cea-8c72-e4d4fbbcdbe5" providerId="ADAL" clId="{3429AF7D-B7B7-4DDA-A11D-8FA9993A636D}" dt="2023-10-31T17:12:20.147" v="10107" actId="1076"/>
          <ac:spMkLst>
            <pc:docMk/>
            <pc:sldMk cId="3548702471" sldId="381"/>
            <ac:spMk id="5" creationId="{6BA8F42D-2ED8-20E1-B5E3-9759EE8CF6C7}"/>
          </ac:spMkLst>
        </pc:spChg>
        <pc:spChg chg="mod">
          <ac:chgData name="Stephanie Le" userId="7d3a304b-daf9-4cea-8c72-e4d4fbbcdbe5" providerId="ADAL" clId="{3429AF7D-B7B7-4DDA-A11D-8FA9993A636D}" dt="2023-11-01T19:36:20.934" v="11171" actId="14100"/>
          <ac:spMkLst>
            <pc:docMk/>
            <pc:sldMk cId="3548702471" sldId="381"/>
            <ac:spMk id="9" creationId="{9CA697D0-1033-5EB6-DFE2-7BCECE69E33A}"/>
          </ac:spMkLst>
        </pc:spChg>
        <pc:spChg chg="mod">
          <ac:chgData name="Stephanie Le" userId="7d3a304b-daf9-4cea-8c72-e4d4fbbcdbe5" providerId="ADAL" clId="{3429AF7D-B7B7-4DDA-A11D-8FA9993A636D}" dt="2023-10-31T17:13:30.654" v="10123" actId="14100"/>
          <ac:spMkLst>
            <pc:docMk/>
            <pc:sldMk cId="3548702471" sldId="381"/>
            <ac:spMk id="12" creationId="{8A6F596F-DBDC-DF7A-D322-225FFE613090}"/>
          </ac:spMkLst>
        </pc:spChg>
        <pc:spChg chg="mod">
          <ac:chgData name="Stephanie Le" userId="7d3a304b-daf9-4cea-8c72-e4d4fbbcdbe5" providerId="ADAL" clId="{3429AF7D-B7B7-4DDA-A11D-8FA9993A636D}" dt="2023-10-31T17:12:20.147" v="10107" actId="1076"/>
          <ac:spMkLst>
            <pc:docMk/>
            <pc:sldMk cId="3548702471" sldId="381"/>
            <ac:spMk id="16" creationId="{B0432A01-12FB-2365-3651-D0AB85C527E0}"/>
          </ac:spMkLst>
        </pc:spChg>
        <pc:spChg chg="add mod">
          <ac:chgData name="Stephanie Le" userId="7d3a304b-daf9-4cea-8c72-e4d4fbbcdbe5" providerId="ADAL" clId="{3429AF7D-B7B7-4DDA-A11D-8FA9993A636D}" dt="2023-10-31T17:12:29.852" v="10109"/>
          <ac:spMkLst>
            <pc:docMk/>
            <pc:sldMk cId="3548702471" sldId="381"/>
            <ac:spMk id="17" creationId="{CFBF20DA-6FB2-C247-3899-EF11AE08DDD7}"/>
          </ac:spMkLst>
        </pc:spChg>
        <pc:spChg chg="add mod">
          <ac:chgData name="Stephanie Le" userId="7d3a304b-daf9-4cea-8c72-e4d4fbbcdbe5" providerId="ADAL" clId="{3429AF7D-B7B7-4DDA-A11D-8FA9993A636D}" dt="2023-10-31T17:12:35.176" v="10111" actId="1076"/>
          <ac:spMkLst>
            <pc:docMk/>
            <pc:sldMk cId="3548702471" sldId="381"/>
            <ac:spMk id="19" creationId="{938E3BC4-FAC6-6F48-C924-D93416D2F1DE}"/>
          </ac:spMkLst>
        </pc:spChg>
        <pc:spChg chg="add mod">
          <ac:chgData name="Stephanie Le" userId="7d3a304b-daf9-4cea-8c72-e4d4fbbcdbe5" providerId="ADAL" clId="{3429AF7D-B7B7-4DDA-A11D-8FA9993A636D}" dt="2023-10-31T17:12:40.087" v="10113" actId="1076"/>
          <ac:spMkLst>
            <pc:docMk/>
            <pc:sldMk cId="3548702471" sldId="381"/>
            <ac:spMk id="20" creationId="{45A61C1A-2920-9ED9-E058-621142547C9E}"/>
          </ac:spMkLst>
        </pc:spChg>
        <pc:spChg chg="add mod">
          <ac:chgData name="Stephanie Le" userId="7d3a304b-daf9-4cea-8c72-e4d4fbbcdbe5" providerId="ADAL" clId="{3429AF7D-B7B7-4DDA-A11D-8FA9993A636D}" dt="2023-10-31T17:12:47.163" v="10115" actId="1076"/>
          <ac:spMkLst>
            <pc:docMk/>
            <pc:sldMk cId="3548702471" sldId="381"/>
            <ac:spMk id="21" creationId="{A3DC548F-2936-B728-F480-609D74C6F674}"/>
          </ac:spMkLst>
        </pc:spChg>
        <pc:spChg chg="del">
          <ac:chgData name="Stephanie Le" userId="7d3a304b-daf9-4cea-8c72-e4d4fbbcdbe5" providerId="ADAL" clId="{3429AF7D-B7B7-4DDA-A11D-8FA9993A636D}" dt="2023-10-31T17:07:51.162" v="10062" actId="478"/>
          <ac:spMkLst>
            <pc:docMk/>
            <pc:sldMk cId="3548702471" sldId="381"/>
            <ac:spMk id="22" creationId="{5B1BAE0F-6A30-4D13-F70F-734315DF2AB9}"/>
          </ac:spMkLst>
        </pc:spChg>
        <pc:spChg chg="del">
          <ac:chgData name="Stephanie Le" userId="7d3a304b-daf9-4cea-8c72-e4d4fbbcdbe5" providerId="ADAL" clId="{3429AF7D-B7B7-4DDA-A11D-8FA9993A636D}" dt="2023-10-31T17:07:51.162" v="10062" actId="478"/>
          <ac:spMkLst>
            <pc:docMk/>
            <pc:sldMk cId="3548702471" sldId="381"/>
            <ac:spMk id="23" creationId="{8323B0AF-68E3-422A-BE15-B6BFADD66EEB}"/>
          </ac:spMkLst>
        </pc:spChg>
        <pc:spChg chg="del">
          <ac:chgData name="Stephanie Le" userId="7d3a304b-daf9-4cea-8c72-e4d4fbbcdbe5" providerId="ADAL" clId="{3429AF7D-B7B7-4DDA-A11D-8FA9993A636D}" dt="2023-10-31T17:07:51.162" v="10062" actId="478"/>
          <ac:spMkLst>
            <pc:docMk/>
            <pc:sldMk cId="3548702471" sldId="381"/>
            <ac:spMk id="24" creationId="{68B2DD4B-C314-944D-62DD-6B400FDD6FD1}"/>
          </ac:spMkLst>
        </pc:spChg>
        <pc:spChg chg="del">
          <ac:chgData name="Stephanie Le" userId="7d3a304b-daf9-4cea-8c72-e4d4fbbcdbe5" providerId="ADAL" clId="{3429AF7D-B7B7-4DDA-A11D-8FA9993A636D}" dt="2023-10-31T17:07:51.162" v="10062" actId="478"/>
          <ac:spMkLst>
            <pc:docMk/>
            <pc:sldMk cId="3548702471" sldId="381"/>
            <ac:spMk id="25" creationId="{F34B474B-7FD2-F8B6-331F-33C8E6710270}"/>
          </ac:spMkLst>
        </pc:spChg>
        <pc:spChg chg="del">
          <ac:chgData name="Stephanie Le" userId="7d3a304b-daf9-4cea-8c72-e4d4fbbcdbe5" providerId="ADAL" clId="{3429AF7D-B7B7-4DDA-A11D-8FA9993A636D}" dt="2023-10-31T17:07:51.162" v="10062" actId="478"/>
          <ac:spMkLst>
            <pc:docMk/>
            <pc:sldMk cId="3548702471" sldId="381"/>
            <ac:spMk id="26" creationId="{48D21CEC-936A-C3CC-A623-65F916F49E07}"/>
          </ac:spMkLst>
        </pc:spChg>
        <pc:spChg chg="del">
          <ac:chgData name="Stephanie Le" userId="7d3a304b-daf9-4cea-8c72-e4d4fbbcdbe5" providerId="ADAL" clId="{3429AF7D-B7B7-4DDA-A11D-8FA9993A636D}" dt="2023-10-31T17:07:51.162" v="10062" actId="478"/>
          <ac:spMkLst>
            <pc:docMk/>
            <pc:sldMk cId="3548702471" sldId="381"/>
            <ac:spMk id="27" creationId="{4D548541-D754-5A5B-87A5-13DE23E1EC20}"/>
          </ac:spMkLst>
        </pc:spChg>
        <pc:spChg chg="del">
          <ac:chgData name="Stephanie Le" userId="7d3a304b-daf9-4cea-8c72-e4d4fbbcdbe5" providerId="ADAL" clId="{3429AF7D-B7B7-4DDA-A11D-8FA9993A636D}" dt="2023-10-31T17:07:51.162" v="10062" actId="478"/>
          <ac:spMkLst>
            <pc:docMk/>
            <pc:sldMk cId="3548702471" sldId="381"/>
            <ac:spMk id="28" creationId="{51A124D3-E90E-92B3-5759-A22CBBBB1D7D}"/>
          </ac:spMkLst>
        </pc:spChg>
        <pc:spChg chg="mod">
          <ac:chgData name="Stephanie Le" userId="7d3a304b-daf9-4cea-8c72-e4d4fbbcdbe5" providerId="ADAL" clId="{3429AF7D-B7B7-4DDA-A11D-8FA9993A636D}" dt="2023-10-31T17:13:16.007" v="10119" actId="14100"/>
          <ac:spMkLst>
            <pc:docMk/>
            <pc:sldMk cId="3548702471" sldId="381"/>
            <ac:spMk id="35" creationId="{7EB0031D-A12B-1ED6-887A-3657F8EA1120}"/>
          </ac:spMkLst>
        </pc:spChg>
        <pc:spChg chg="mod">
          <ac:chgData name="Stephanie Le" userId="7d3a304b-daf9-4cea-8c72-e4d4fbbcdbe5" providerId="ADAL" clId="{3429AF7D-B7B7-4DDA-A11D-8FA9993A636D}" dt="2023-10-31T17:08:01.601" v="10063" actId="1076"/>
          <ac:spMkLst>
            <pc:docMk/>
            <pc:sldMk cId="3548702471" sldId="381"/>
            <ac:spMk id="41" creationId="{742DE506-08E4-B06B-6BD3-D9BA77C9A66F}"/>
          </ac:spMkLst>
        </pc:spChg>
        <pc:picChg chg="mod">
          <ac:chgData name="Stephanie Le" userId="7d3a304b-daf9-4cea-8c72-e4d4fbbcdbe5" providerId="ADAL" clId="{3429AF7D-B7B7-4DDA-A11D-8FA9993A636D}" dt="2023-10-31T17:12:20.147" v="10107" actId="1076"/>
          <ac:picMkLst>
            <pc:docMk/>
            <pc:sldMk cId="3548702471" sldId="381"/>
            <ac:picMk id="3" creationId="{FD5C83B9-761A-4BFE-A433-05A892D429AD}"/>
          </ac:picMkLst>
        </pc:picChg>
        <pc:picChg chg="del">
          <ac:chgData name="Stephanie Le" userId="7d3a304b-daf9-4cea-8c72-e4d4fbbcdbe5" providerId="ADAL" clId="{3429AF7D-B7B7-4DDA-A11D-8FA9993A636D}" dt="2023-10-31T17:07:51.162" v="10062" actId="478"/>
          <ac:picMkLst>
            <pc:docMk/>
            <pc:sldMk cId="3548702471" sldId="381"/>
            <ac:picMk id="4" creationId="{F599541D-8643-C277-9D61-7851388E45E9}"/>
          </ac:picMkLst>
        </pc:picChg>
        <pc:picChg chg="del">
          <ac:chgData name="Stephanie Le" userId="7d3a304b-daf9-4cea-8c72-e4d4fbbcdbe5" providerId="ADAL" clId="{3429AF7D-B7B7-4DDA-A11D-8FA9993A636D}" dt="2023-10-31T17:07:51.162" v="10062" actId="478"/>
          <ac:picMkLst>
            <pc:docMk/>
            <pc:sldMk cId="3548702471" sldId="381"/>
            <ac:picMk id="6" creationId="{57219633-C25B-1687-65B8-921D9BFE9760}"/>
          </ac:picMkLst>
        </pc:picChg>
        <pc:picChg chg="mod">
          <ac:chgData name="Stephanie Le" userId="7d3a304b-daf9-4cea-8c72-e4d4fbbcdbe5" providerId="ADAL" clId="{3429AF7D-B7B7-4DDA-A11D-8FA9993A636D}" dt="2023-10-31T17:12:13.049" v="10106" actId="1076"/>
          <ac:picMkLst>
            <pc:docMk/>
            <pc:sldMk cId="3548702471" sldId="381"/>
            <ac:picMk id="7" creationId="{AD97AE5F-0BC2-4B00-7052-8D7683AFCD80}"/>
          </ac:picMkLst>
        </pc:picChg>
        <pc:picChg chg="del">
          <ac:chgData name="Stephanie Le" userId="7d3a304b-daf9-4cea-8c72-e4d4fbbcdbe5" providerId="ADAL" clId="{3429AF7D-B7B7-4DDA-A11D-8FA9993A636D}" dt="2023-10-31T17:07:51.162" v="10062" actId="478"/>
          <ac:picMkLst>
            <pc:docMk/>
            <pc:sldMk cId="3548702471" sldId="381"/>
            <ac:picMk id="8" creationId="{BEC7FC26-03FE-9BE0-DD3E-305CB761EFA4}"/>
          </ac:picMkLst>
        </pc:picChg>
        <pc:picChg chg="del">
          <ac:chgData name="Stephanie Le" userId="7d3a304b-daf9-4cea-8c72-e4d4fbbcdbe5" providerId="ADAL" clId="{3429AF7D-B7B7-4DDA-A11D-8FA9993A636D}" dt="2023-10-31T17:07:51.162" v="10062" actId="478"/>
          <ac:picMkLst>
            <pc:docMk/>
            <pc:sldMk cId="3548702471" sldId="381"/>
            <ac:picMk id="10" creationId="{2ADF90B3-7540-5BA1-5E22-761E7118CAD2}"/>
          </ac:picMkLst>
        </pc:picChg>
        <pc:picChg chg="mod">
          <ac:chgData name="Stephanie Le" userId="7d3a304b-daf9-4cea-8c72-e4d4fbbcdbe5" providerId="ADAL" clId="{3429AF7D-B7B7-4DDA-A11D-8FA9993A636D}" dt="2023-10-31T17:08:09.770" v="10064" actId="1076"/>
          <ac:picMkLst>
            <pc:docMk/>
            <pc:sldMk cId="3548702471" sldId="381"/>
            <ac:picMk id="11" creationId="{E27348AC-3FC1-EA74-2510-9906428D777E}"/>
          </ac:picMkLst>
        </pc:picChg>
        <pc:picChg chg="add del mod">
          <ac:chgData name="Stephanie Le" userId="7d3a304b-daf9-4cea-8c72-e4d4fbbcdbe5" providerId="ADAL" clId="{3429AF7D-B7B7-4DDA-A11D-8FA9993A636D}" dt="2023-10-31T17:08:43.768" v="10070"/>
          <ac:picMkLst>
            <pc:docMk/>
            <pc:sldMk cId="3548702471" sldId="381"/>
            <ac:picMk id="13" creationId="{F07F8DF0-0AD4-86F4-0EF0-139845F5C8D8}"/>
          </ac:picMkLst>
        </pc:picChg>
        <pc:picChg chg="del">
          <ac:chgData name="Stephanie Le" userId="7d3a304b-daf9-4cea-8c72-e4d4fbbcdbe5" providerId="ADAL" clId="{3429AF7D-B7B7-4DDA-A11D-8FA9993A636D}" dt="2023-10-31T17:07:51.162" v="10062" actId="478"/>
          <ac:picMkLst>
            <pc:docMk/>
            <pc:sldMk cId="3548702471" sldId="381"/>
            <ac:picMk id="14" creationId="{FC1F647C-A53F-1AB3-C628-97361C76F439}"/>
          </ac:picMkLst>
        </pc:picChg>
        <pc:picChg chg="mod">
          <ac:chgData name="Stephanie Le" userId="7d3a304b-daf9-4cea-8c72-e4d4fbbcdbe5" providerId="ADAL" clId="{3429AF7D-B7B7-4DDA-A11D-8FA9993A636D}" dt="2023-10-31T17:12:20.147" v="10107" actId="1076"/>
          <ac:picMkLst>
            <pc:docMk/>
            <pc:sldMk cId="3548702471" sldId="381"/>
            <ac:picMk id="15" creationId="{542A7FD5-01BA-BABF-A407-5F7AF29A3A15}"/>
          </ac:picMkLst>
        </pc:picChg>
        <pc:picChg chg="del">
          <ac:chgData name="Stephanie Le" userId="7d3a304b-daf9-4cea-8c72-e4d4fbbcdbe5" providerId="ADAL" clId="{3429AF7D-B7B7-4DDA-A11D-8FA9993A636D}" dt="2023-10-31T17:07:51.162" v="10062" actId="478"/>
          <ac:picMkLst>
            <pc:docMk/>
            <pc:sldMk cId="3548702471" sldId="381"/>
            <ac:picMk id="18" creationId="{5A318B4B-9170-9E83-DDA0-F723CFFBD823}"/>
          </ac:picMkLst>
        </pc:picChg>
        <pc:picChg chg="mod">
          <ac:chgData name="Stephanie Le" userId="7d3a304b-daf9-4cea-8c72-e4d4fbbcdbe5" providerId="ADAL" clId="{3429AF7D-B7B7-4DDA-A11D-8FA9993A636D}" dt="2023-10-31T17:12:25.157" v="10108" actId="1076"/>
          <ac:picMkLst>
            <pc:docMk/>
            <pc:sldMk cId="3548702471" sldId="381"/>
            <ac:picMk id="30" creationId="{F853263D-3771-534C-C710-2CA415C4329E}"/>
          </ac:picMkLst>
        </pc:picChg>
        <pc:picChg chg="mod">
          <ac:chgData name="Stephanie Le" userId="7d3a304b-daf9-4cea-8c72-e4d4fbbcdbe5" providerId="ADAL" clId="{3429AF7D-B7B7-4DDA-A11D-8FA9993A636D}" dt="2023-10-31T17:12:13.049" v="10106" actId="1076"/>
          <ac:picMkLst>
            <pc:docMk/>
            <pc:sldMk cId="3548702471" sldId="381"/>
            <ac:picMk id="34" creationId="{C676163C-ECEC-6782-A2D4-539196364E41}"/>
          </ac:picMkLst>
        </pc:picChg>
        <pc:picChg chg="mod">
          <ac:chgData name="Stephanie Le" userId="7d3a304b-daf9-4cea-8c72-e4d4fbbcdbe5" providerId="ADAL" clId="{3429AF7D-B7B7-4DDA-A11D-8FA9993A636D}" dt="2023-10-31T17:08:01.601" v="10063" actId="1076"/>
          <ac:picMkLst>
            <pc:docMk/>
            <pc:sldMk cId="3548702471" sldId="381"/>
            <ac:picMk id="40" creationId="{A1030ABF-DEBD-BB74-0D42-FBFF584C7B1F}"/>
          </ac:picMkLst>
        </pc:picChg>
        <pc:cxnChg chg="del">
          <ac:chgData name="Stephanie Le" userId="7d3a304b-daf9-4cea-8c72-e4d4fbbcdbe5" providerId="ADAL" clId="{3429AF7D-B7B7-4DDA-A11D-8FA9993A636D}" dt="2023-10-31T17:07:51.162" v="10062" actId="478"/>
          <ac:cxnSpMkLst>
            <pc:docMk/>
            <pc:sldMk cId="3548702471" sldId="381"/>
            <ac:cxnSpMk id="32" creationId="{66E8DE0A-21A7-D3EA-B8A6-29F5A98AA98D}"/>
          </ac:cxnSpMkLst>
        </pc:cxnChg>
      </pc:sldChg>
      <pc:sldChg chg="addSp delSp modSp add mod">
        <pc:chgData name="Stephanie Le" userId="7d3a304b-daf9-4cea-8c72-e4d4fbbcdbe5" providerId="ADAL" clId="{3429AF7D-B7B7-4DDA-A11D-8FA9993A636D}" dt="2023-11-09T20:04:42.529" v="13643" actId="1076"/>
        <pc:sldMkLst>
          <pc:docMk/>
          <pc:sldMk cId="1245432963" sldId="382"/>
        </pc:sldMkLst>
        <pc:spChg chg="del mod">
          <ac:chgData name="Stephanie Le" userId="7d3a304b-daf9-4cea-8c72-e4d4fbbcdbe5" providerId="ADAL" clId="{3429AF7D-B7B7-4DDA-A11D-8FA9993A636D}" dt="2023-11-08T21:37:04.596" v="12956" actId="478"/>
          <ac:spMkLst>
            <pc:docMk/>
            <pc:sldMk cId="1245432963" sldId="382"/>
            <ac:spMk id="3" creationId="{D8497A61-2004-A43E-32AB-DA1FEB3073E0}"/>
          </ac:spMkLst>
        </pc:spChg>
        <pc:spChg chg="add mod">
          <ac:chgData name="Stephanie Le" userId="7d3a304b-daf9-4cea-8c72-e4d4fbbcdbe5" providerId="ADAL" clId="{3429AF7D-B7B7-4DDA-A11D-8FA9993A636D}" dt="2023-11-09T20:04:42.529" v="13643" actId="1076"/>
          <ac:spMkLst>
            <pc:docMk/>
            <pc:sldMk cId="1245432963" sldId="382"/>
            <ac:spMk id="3" creationId="{F2CA1E48-BEFA-DCC5-608E-8DD15048C46E}"/>
          </ac:spMkLst>
        </pc:spChg>
        <pc:spChg chg="mod">
          <ac:chgData name="Stephanie Le" userId="7d3a304b-daf9-4cea-8c72-e4d4fbbcdbe5" providerId="ADAL" clId="{3429AF7D-B7B7-4DDA-A11D-8FA9993A636D}" dt="2023-11-08T21:34:23.685" v="12949" actId="1076"/>
          <ac:spMkLst>
            <pc:docMk/>
            <pc:sldMk cId="1245432963" sldId="382"/>
            <ac:spMk id="5" creationId="{DF01B251-0682-DE22-7FC4-F7AE6E9B214C}"/>
          </ac:spMkLst>
        </pc:spChg>
        <pc:spChg chg="del">
          <ac:chgData name="Stephanie Le" userId="7d3a304b-daf9-4cea-8c72-e4d4fbbcdbe5" providerId="ADAL" clId="{3429AF7D-B7B7-4DDA-A11D-8FA9993A636D}" dt="2023-11-07T22:03:04.862" v="11767" actId="478"/>
          <ac:spMkLst>
            <pc:docMk/>
            <pc:sldMk cId="1245432963" sldId="382"/>
            <ac:spMk id="6" creationId="{A7355161-CC62-1F72-7BEC-52809482983C}"/>
          </ac:spMkLst>
        </pc:spChg>
        <pc:spChg chg="add mod">
          <ac:chgData name="Stephanie Le" userId="7d3a304b-daf9-4cea-8c72-e4d4fbbcdbe5" providerId="ADAL" clId="{3429AF7D-B7B7-4DDA-A11D-8FA9993A636D}" dt="2023-11-09T20:03:49.600" v="13640" actId="14100"/>
          <ac:spMkLst>
            <pc:docMk/>
            <pc:sldMk cId="1245432963" sldId="382"/>
            <ac:spMk id="9" creationId="{9F8D0347-C76C-1E36-9448-BFDBAB73418E}"/>
          </ac:spMkLst>
        </pc:spChg>
        <pc:spChg chg="mod">
          <ac:chgData name="Stephanie Le" userId="7d3a304b-daf9-4cea-8c72-e4d4fbbcdbe5" providerId="ADAL" clId="{3429AF7D-B7B7-4DDA-A11D-8FA9993A636D}" dt="2023-11-09T20:04:08.464" v="13641" actId="1076"/>
          <ac:spMkLst>
            <pc:docMk/>
            <pc:sldMk cId="1245432963" sldId="382"/>
            <ac:spMk id="12" creationId="{AAF09AC0-2818-D59C-DC59-EF8E8D0ECBDA}"/>
          </ac:spMkLst>
        </pc:spChg>
        <pc:spChg chg="add del mod">
          <ac:chgData name="Stephanie Le" userId="7d3a304b-daf9-4cea-8c72-e4d4fbbcdbe5" providerId="ADAL" clId="{3429AF7D-B7B7-4DDA-A11D-8FA9993A636D}" dt="2023-11-07T22:11:17.195" v="12223" actId="478"/>
          <ac:spMkLst>
            <pc:docMk/>
            <pc:sldMk cId="1245432963" sldId="382"/>
            <ac:spMk id="24" creationId="{F954801D-FC80-F256-D3A7-3DC967547607}"/>
          </ac:spMkLst>
        </pc:spChg>
        <pc:spChg chg="add del mod">
          <ac:chgData name="Stephanie Le" userId="7d3a304b-daf9-4cea-8c72-e4d4fbbcdbe5" providerId="ADAL" clId="{3429AF7D-B7B7-4DDA-A11D-8FA9993A636D}" dt="2023-11-08T21:22:52.523" v="12938" actId="478"/>
          <ac:spMkLst>
            <pc:docMk/>
            <pc:sldMk cId="1245432963" sldId="382"/>
            <ac:spMk id="26" creationId="{BD8CD5DB-3E98-3E3F-0CF4-16FEF9ED5016}"/>
          </ac:spMkLst>
        </pc:spChg>
        <pc:spChg chg="add del mod">
          <ac:chgData name="Stephanie Le" userId="7d3a304b-daf9-4cea-8c72-e4d4fbbcdbe5" providerId="ADAL" clId="{3429AF7D-B7B7-4DDA-A11D-8FA9993A636D}" dt="2023-11-08T21:22:52.523" v="12938" actId="478"/>
          <ac:spMkLst>
            <pc:docMk/>
            <pc:sldMk cId="1245432963" sldId="382"/>
            <ac:spMk id="27" creationId="{F2826E8A-F3E0-2AA9-0455-F19948594041}"/>
          </ac:spMkLst>
        </pc:spChg>
        <pc:spChg chg="add del mod">
          <ac:chgData name="Stephanie Le" userId="7d3a304b-daf9-4cea-8c72-e4d4fbbcdbe5" providerId="ADAL" clId="{3429AF7D-B7B7-4DDA-A11D-8FA9993A636D}" dt="2023-11-08T21:22:52.523" v="12938" actId="478"/>
          <ac:spMkLst>
            <pc:docMk/>
            <pc:sldMk cId="1245432963" sldId="382"/>
            <ac:spMk id="28" creationId="{2F32934D-8E30-3DA8-2D3C-3842A6CCB2FF}"/>
          </ac:spMkLst>
        </pc:spChg>
        <pc:spChg chg="add del mod">
          <ac:chgData name="Stephanie Le" userId="7d3a304b-daf9-4cea-8c72-e4d4fbbcdbe5" providerId="ADAL" clId="{3429AF7D-B7B7-4DDA-A11D-8FA9993A636D}" dt="2023-11-08T21:22:52.523" v="12938" actId="478"/>
          <ac:spMkLst>
            <pc:docMk/>
            <pc:sldMk cId="1245432963" sldId="382"/>
            <ac:spMk id="30" creationId="{DFB84B84-F2CC-3F1E-A056-4BC6A851730E}"/>
          </ac:spMkLst>
        </pc:spChg>
        <pc:spChg chg="add del mod">
          <ac:chgData name="Stephanie Le" userId="7d3a304b-daf9-4cea-8c72-e4d4fbbcdbe5" providerId="ADAL" clId="{3429AF7D-B7B7-4DDA-A11D-8FA9993A636D}" dt="2023-11-08T21:22:52.523" v="12938" actId="478"/>
          <ac:spMkLst>
            <pc:docMk/>
            <pc:sldMk cId="1245432963" sldId="382"/>
            <ac:spMk id="32" creationId="{2265C249-E284-460A-DAF5-21646E381FD5}"/>
          </ac:spMkLst>
        </pc:spChg>
        <pc:spChg chg="add del mod">
          <ac:chgData name="Stephanie Le" userId="7d3a304b-daf9-4cea-8c72-e4d4fbbcdbe5" providerId="ADAL" clId="{3429AF7D-B7B7-4DDA-A11D-8FA9993A636D}" dt="2023-11-07T22:11:18.168" v="12224" actId="478"/>
          <ac:spMkLst>
            <pc:docMk/>
            <pc:sldMk cId="1245432963" sldId="382"/>
            <ac:spMk id="33" creationId="{D5CC8617-9E54-488B-9246-3EFD48C8A72A}"/>
          </ac:spMkLst>
        </pc:spChg>
        <pc:spChg chg="add del mod">
          <ac:chgData name="Stephanie Le" userId="7d3a304b-daf9-4cea-8c72-e4d4fbbcdbe5" providerId="ADAL" clId="{3429AF7D-B7B7-4DDA-A11D-8FA9993A636D}" dt="2023-11-08T21:22:52.523" v="12938" actId="478"/>
          <ac:spMkLst>
            <pc:docMk/>
            <pc:sldMk cId="1245432963" sldId="382"/>
            <ac:spMk id="40" creationId="{CCBFC38D-DE43-6ECD-E1D3-7C98E2B1B9EB}"/>
          </ac:spMkLst>
        </pc:spChg>
        <pc:spChg chg="mod">
          <ac:chgData name="Stephanie Le" userId="7d3a304b-daf9-4cea-8c72-e4d4fbbcdbe5" providerId="ADAL" clId="{3429AF7D-B7B7-4DDA-A11D-8FA9993A636D}" dt="2023-11-09T20:04:08.464" v="13641" actId="1076"/>
          <ac:spMkLst>
            <pc:docMk/>
            <pc:sldMk cId="1245432963" sldId="382"/>
            <ac:spMk id="46" creationId="{ED337DC6-AB6E-A37C-FE69-888F4E266C87}"/>
          </ac:spMkLst>
        </pc:spChg>
        <pc:spChg chg="add del mod">
          <ac:chgData name="Stephanie Le" userId="7d3a304b-daf9-4cea-8c72-e4d4fbbcdbe5" providerId="ADAL" clId="{3429AF7D-B7B7-4DDA-A11D-8FA9993A636D}" dt="2023-11-08T21:22:54.706" v="12939" actId="478"/>
          <ac:spMkLst>
            <pc:docMk/>
            <pc:sldMk cId="1245432963" sldId="382"/>
            <ac:spMk id="47" creationId="{62CBE413-269B-7D0C-8AFF-F6855848FC9F}"/>
          </ac:spMkLst>
        </pc:spChg>
        <pc:spChg chg="mod">
          <ac:chgData name="Stephanie Le" userId="7d3a304b-daf9-4cea-8c72-e4d4fbbcdbe5" providerId="ADAL" clId="{3429AF7D-B7B7-4DDA-A11D-8FA9993A636D}" dt="2023-11-09T20:04:08.464" v="13641" actId="1076"/>
          <ac:spMkLst>
            <pc:docMk/>
            <pc:sldMk cId="1245432963" sldId="382"/>
            <ac:spMk id="49" creationId="{1768C19B-B4DF-DA75-AF53-4E66EA6E5E2C}"/>
          </ac:spMkLst>
        </pc:spChg>
        <pc:spChg chg="add mod">
          <ac:chgData name="Stephanie Le" userId="7d3a304b-daf9-4cea-8c72-e4d4fbbcdbe5" providerId="ADAL" clId="{3429AF7D-B7B7-4DDA-A11D-8FA9993A636D}" dt="2023-11-09T20:04:08.464" v="13641" actId="1076"/>
          <ac:spMkLst>
            <pc:docMk/>
            <pc:sldMk cId="1245432963" sldId="382"/>
            <ac:spMk id="50" creationId="{E5062F20-861B-129C-8DE8-0CCFFFC6A356}"/>
          </ac:spMkLst>
        </pc:spChg>
        <pc:spChg chg="mod">
          <ac:chgData name="Stephanie Le" userId="7d3a304b-daf9-4cea-8c72-e4d4fbbcdbe5" providerId="ADAL" clId="{3429AF7D-B7B7-4DDA-A11D-8FA9993A636D}" dt="2023-11-09T20:04:08.464" v="13641" actId="1076"/>
          <ac:spMkLst>
            <pc:docMk/>
            <pc:sldMk cId="1245432963" sldId="382"/>
            <ac:spMk id="52" creationId="{BA353AFE-B676-ECDF-E5F2-B961CB3E4096}"/>
          </ac:spMkLst>
        </pc:spChg>
        <pc:picChg chg="del">
          <ac:chgData name="Stephanie Le" userId="7d3a304b-daf9-4cea-8c72-e4d4fbbcdbe5" providerId="ADAL" clId="{3429AF7D-B7B7-4DDA-A11D-8FA9993A636D}" dt="2023-11-07T22:02:58.622" v="11765" actId="478"/>
          <ac:picMkLst>
            <pc:docMk/>
            <pc:sldMk cId="1245432963" sldId="382"/>
            <ac:picMk id="2" creationId="{041D9303-AF1C-D3AF-99A7-717C1D263D31}"/>
          </ac:picMkLst>
        </pc:picChg>
        <pc:picChg chg="add mod">
          <ac:chgData name="Stephanie Le" userId="7d3a304b-daf9-4cea-8c72-e4d4fbbcdbe5" providerId="ADAL" clId="{3429AF7D-B7B7-4DDA-A11D-8FA9993A636D}" dt="2023-11-09T20:04:42.529" v="13643" actId="1076"/>
          <ac:picMkLst>
            <pc:docMk/>
            <pc:sldMk cId="1245432963" sldId="382"/>
            <ac:picMk id="2" creationId="{2321A23E-CB61-8A05-886C-84291F39BCF1}"/>
          </ac:picMkLst>
        </pc:picChg>
        <pc:picChg chg="del">
          <ac:chgData name="Stephanie Le" userId="7d3a304b-daf9-4cea-8c72-e4d4fbbcdbe5" providerId="ADAL" clId="{3429AF7D-B7B7-4DDA-A11D-8FA9993A636D}" dt="2023-11-07T22:02:53.515" v="11763" actId="478"/>
          <ac:picMkLst>
            <pc:docMk/>
            <pc:sldMk cId="1245432963" sldId="382"/>
            <ac:picMk id="4" creationId="{1238898A-6167-363B-8246-DAD31717BA03}"/>
          </ac:picMkLst>
        </pc:picChg>
        <pc:picChg chg="add del mod">
          <ac:chgData name="Stephanie Le" userId="7d3a304b-daf9-4cea-8c72-e4d4fbbcdbe5" providerId="ADAL" clId="{3429AF7D-B7B7-4DDA-A11D-8FA9993A636D}" dt="2023-11-08T21:23:08.329" v="12943" actId="478"/>
          <ac:picMkLst>
            <pc:docMk/>
            <pc:sldMk cId="1245432963" sldId="382"/>
            <ac:picMk id="4" creationId="{CB80C43E-2F58-BEF1-EF43-C1A42AF6CABB}"/>
          </ac:picMkLst>
        </pc:picChg>
        <pc:picChg chg="add mod">
          <ac:chgData name="Stephanie Le" userId="7d3a304b-daf9-4cea-8c72-e4d4fbbcdbe5" providerId="ADAL" clId="{3429AF7D-B7B7-4DDA-A11D-8FA9993A636D}" dt="2023-11-09T20:04:08.464" v="13641" actId="1076"/>
          <ac:picMkLst>
            <pc:docMk/>
            <pc:sldMk cId="1245432963" sldId="382"/>
            <ac:picMk id="6" creationId="{CF94E6F8-6300-61B3-99FC-59D7067BA56E}"/>
          </ac:picMkLst>
        </pc:picChg>
        <pc:picChg chg="mod">
          <ac:chgData name="Stephanie Le" userId="7d3a304b-daf9-4cea-8c72-e4d4fbbcdbe5" providerId="ADAL" clId="{3429AF7D-B7B7-4DDA-A11D-8FA9993A636D}" dt="2023-11-07T22:10:00.347" v="12200" actId="1076"/>
          <ac:picMkLst>
            <pc:docMk/>
            <pc:sldMk cId="1245432963" sldId="382"/>
            <ac:picMk id="7" creationId="{31D2744F-BF90-FAD4-1848-24572DD77B66}"/>
          </ac:picMkLst>
        </pc:picChg>
        <pc:picChg chg="del">
          <ac:chgData name="Stephanie Le" userId="7d3a304b-daf9-4cea-8c72-e4d4fbbcdbe5" providerId="ADAL" clId="{3429AF7D-B7B7-4DDA-A11D-8FA9993A636D}" dt="2023-11-07T22:03:04.862" v="11767" actId="478"/>
          <ac:picMkLst>
            <pc:docMk/>
            <pc:sldMk cId="1245432963" sldId="382"/>
            <ac:picMk id="8" creationId="{051C7EA2-D0A1-B629-8164-CEDC57F81F4F}"/>
          </ac:picMkLst>
        </pc:picChg>
        <pc:picChg chg="add mod">
          <ac:chgData name="Stephanie Le" userId="7d3a304b-daf9-4cea-8c72-e4d4fbbcdbe5" providerId="ADAL" clId="{3429AF7D-B7B7-4DDA-A11D-8FA9993A636D}" dt="2023-11-09T20:04:08.464" v="13641" actId="1076"/>
          <ac:picMkLst>
            <pc:docMk/>
            <pc:sldMk cId="1245432963" sldId="382"/>
            <ac:picMk id="8" creationId="{58967F13-A523-4B47-0E37-8D2736E65031}"/>
          </ac:picMkLst>
        </pc:picChg>
        <pc:picChg chg="del">
          <ac:chgData name="Stephanie Le" userId="7d3a304b-daf9-4cea-8c72-e4d4fbbcdbe5" providerId="ADAL" clId="{3429AF7D-B7B7-4DDA-A11D-8FA9993A636D}" dt="2023-11-07T22:06:44.515" v="12078" actId="478"/>
          <ac:picMkLst>
            <pc:docMk/>
            <pc:sldMk cId="1245432963" sldId="382"/>
            <ac:picMk id="10" creationId="{628A84DD-6FBF-5753-30C7-997142E00ADE}"/>
          </ac:picMkLst>
        </pc:picChg>
        <pc:picChg chg="add mod">
          <ac:chgData name="Stephanie Le" userId="7d3a304b-daf9-4cea-8c72-e4d4fbbcdbe5" providerId="ADAL" clId="{3429AF7D-B7B7-4DDA-A11D-8FA9993A636D}" dt="2023-11-09T20:04:08.464" v="13641" actId="1076"/>
          <ac:picMkLst>
            <pc:docMk/>
            <pc:sldMk cId="1245432963" sldId="382"/>
            <ac:picMk id="13" creationId="{63A1AE9D-4969-94F7-08F0-ACB66AF20008}"/>
          </ac:picMkLst>
        </pc:picChg>
        <pc:picChg chg="add mod">
          <ac:chgData name="Stephanie Le" userId="7d3a304b-daf9-4cea-8c72-e4d4fbbcdbe5" providerId="ADAL" clId="{3429AF7D-B7B7-4DDA-A11D-8FA9993A636D}" dt="2023-11-09T20:04:08.464" v="13641" actId="1076"/>
          <ac:picMkLst>
            <pc:docMk/>
            <pc:sldMk cId="1245432963" sldId="382"/>
            <ac:picMk id="15" creationId="{1309F1BD-E6BA-2A3B-C1D0-75AED9D93EC2}"/>
          </ac:picMkLst>
        </pc:picChg>
        <pc:picChg chg="del">
          <ac:chgData name="Stephanie Le" userId="7d3a304b-daf9-4cea-8c72-e4d4fbbcdbe5" providerId="ADAL" clId="{3429AF7D-B7B7-4DDA-A11D-8FA9993A636D}" dt="2023-11-07T22:02:57.054" v="11764" actId="478"/>
          <ac:picMkLst>
            <pc:docMk/>
            <pc:sldMk cId="1245432963" sldId="382"/>
            <ac:picMk id="16" creationId="{72E77A93-B69F-C4FA-D832-2E9B03E78A24}"/>
          </ac:picMkLst>
        </pc:picChg>
        <pc:picChg chg="del">
          <ac:chgData name="Stephanie Le" userId="7d3a304b-daf9-4cea-8c72-e4d4fbbcdbe5" providerId="ADAL" clId="{3429AF7D-B7B7-4DDA-A11D-8FA9993A636D}" dt="2023-11-07T22:02:57.054" v="11764" actId="478"/>
          <ac:picMkLst>
            <pc:docMk/>
            <pc:sldMk cId="1245432963" sldId="382"/>
            <ac:picMk id="18" creationId="{FDB0F0C4-8B15-7B5A-15D2-677033AB2983}"/>
          </ac:picMkLst>
        </pc:picChg>
        <pc:picChg chg="add mod">
          <ac:chgData name="Stephanie Le" userId="7d3a304b-daf9-4cea-8c72-e4d4fbbcdbe5" providerId="ADAL" clId="{3429AF7D-B7B7-4DDA-A11D-8FA9993A636D}" dt="2023-11-09T20:04:08.464" v="13641" actId="1076"/>
          <ac:picMkLst>
            <pc:docMk/>
            <pc:sldMk cId="1245432963" sldId="382"/>
            <ac:picMk id="19" creationId="{D1EA39E7-1CAC-AD32-E1A9-822DF9A4B32C}"/>
          </ac:picMkLst>
        </pc:picChg>
        <pc:picChg chg="del">
          <ac:chgData name="Stephanie Le" userId="7d3a304b-daf9-4cea-8c72-e4d4fbbcdbe5" providerId="ADAL" clId="{3429AF7D-B7B7-4DDA-A11D-8FA9993A636D}" dt="2023-11-07T22:02:57.054" v="11764" actId="478"/>
          <ac:picMkLst>
            <pc:docMk/>
            <pc:sldMk cId="1245432963" sldId="382"/>
            <ac:picMk id="20" creationId="{309F61A8-1592-C8C4-6241-3E16D99ECF74}"/>
          </ac:picMkLst>
        </pc:picChg>
        <pc:picChg chg="del">
          <ac:chgData name="Stephanie Le" userId="7d3a304b-daf9-4cea-8c72-e4d4fbbcdbe5" providerId="ADAL" clId="{3429AF7D-B7B7-4DDA-A11D-8FA9993A636D}" dt="2023-11-07T22:02:57.054" v="11764" actId="478"/>
          <ac:picMkLst>
            <pc:docMk/>
            <pc:sldMk cId="1245432963" sldId="382"/>
            <ac:picMk id="21" creationId="{AA0C4A9E-368E-44E7-AF6C-4B65ADAB2A93}"/>
          </ac:picMkLst>
        </pc:picChg>
        <pc:picChg chg="add del mod">
          <ac:chgData name="Stephanie Le" userId="7d3a304b-daf9-4cea-8c72-e4d4fbbcdbe5" providerId="ADAL" clId="{3429AF7D-B7B7-4DDA-A11D-8FA9993A636D}" dt="2023-11-07T22:10:32.247" v="12202" actId="478"/>
          <ac:picMkLst>
            <pc:docMk/>
            <pc:sldMk cId="1245432963" sldId="382"/>
            <ac:picMk id="22" creationId="{B281EAF4-FC44-D08B-9D2A-456BE7A0094F}"/>
          </ac:picMkLst>
        </pc:picChg>
        <pc:picChg chg="del">
          <ac:chgData name="Stephanie Le" userId="7d3a304b-daf9-4cea-8c72-e4d4fbbcdbe5" providerId="ADAL" clId="{3429AF7D-B7B7-4DDA-A11D-8FA9993A636D}" dt="2023-11-07T22:03:17.135" v="11771" actId="478"/>
          <ac:picMkLst>
            <pc:docMk/>
            <pc:sldMk cId="1245432963" sldId="382"/>
            <ac:picMk id="45" creationId="{337050D7-BC4B-A4A5-BDD1-2CBCD3BBFCC4}"/>
          </ac:picMkLst>
        </pc:picChg>
        <pc:picChg chg="del">
          <ac:chgData name="Stephanie Le" userId="7d3a304b-daf9-4cea-8c72-e4d4fbbcdbe5" providerId="ADAL" clId="{3429AF7D-B7B7-4DDA-A11D-8FA9993A636D}" dt="2023-11-07T22:03:14.007" v="11770" actId="478"/>
          <ac:picMkLst>
            <pc:docMk/>
            <pc:sldMk cId="1245432963" sldId="382"/>
            <ac:picMk id="48" creationId="{B523D4A1-BD65-76B6-47AD-587CE948DCFB}"/>
          </ac:picMkLst>
        </pc:picChg>
        <pc:picChg chg="del">
          <ac:chgData name="Stephanie Le" userId="7d3a304b-daf9-4cea-8c72-e4d4fbbcdbe5" providerId="ADAL" clId="{3429AF7D-B7B7-4DDA-A11D-8FA9993A636D}" dt="2023-11-07T22:03:12.006" v="11769" actId="478"/>
          <ac:picMkLst>
            <pc:docMk/>
            <pc:sldMk cId="1245432963" sldId="382"/>
            <ac:picMk id="56" creationId="{6E825FE9-2D86-B481-FE0F-170164B8C75F}"/>
          </ac:picMkLst>
        </pc:picChg>
        <pc:picChg chg="del">
          <ac:chgData name="Stephanie Le" userId="7d3a304b-daf9-4cea-8c72-e4d4fbbcdbe5" providerId="ADAL" clId="{3429AF7D-B7B7-4DDA-A11D-8FA9993A636D}" dt="2023-11-07T22:03:10.798" v="11768" actId="478"/>
          <ac:picMkLst>
            <pc:docMk/>
            <pc:sldMk cId="1245432963" sldId="382"/>
            <ac:picMk id="58" creationId="{33ACCDEE-6740-81F1-54AE-A849907789EF}"/>
          </ac:picMkLst>
        </pc:picChg>
        <pc:picChg chg="add del mod">
          <ac:chgData name="Stephanie Le" userId="7d3a304b-daf9-4cea-8c72-e4d4fbbcdbe5" providerId="ADAL" clId="{3429AF7D-B7B7-4DDA-A11D-8FA9993A636D}" dt="2023-11-08T21:36:49.172" v="12950" actId="478"/>
          <ac:picMkLst>
            <pc:docMk/>
            <pc:sldMk cId="1245432963" sldId="382"/>
            <ac:picMk id="1026" creationId="{371D5628-CB6D-1B47-E08C-2FD2A5C97762}"/>
          </ac:picMkLst>
        </pc:picChg>
        <pc:picChg chg="add del mod">
          <ac:chgData name="Stephanie Le" userId="7d3a304b-daf9-4cea-8c72-e4d4fbbcdbe5" providerId="ADAL" clId="{3429AF7D-B7B7-4DDA-A11D-8FA9993A636D}" dt="2023-11-08T21:22:52.523" v="12938" actId="478"/>
          <ac:picMkLst>
            <pc:docMk/>
            <pc:sldMk cId="1245432963" sldId="382"/>
            <ac:picMk id="1027" creationId="{B198009B-76B1-11C8-5628-96CE5B84201F}"/>
          </ac:picMkLst>
        </pc:picChg>
        <pc:picChg chg="add del mod">
          <ac:chgData name="Stephanie Le" userId="7d3a304b-daf9-4cea-8c72-e4d4fbbcdbe5" providerId="ADAL" clId="{3429AF7D-B7B7-4DDA-A11D-8FA9993A636D}" dt="2023-11-08T21:22:52.523" v="12938" actId="478"/>
          <ac:picMkLst>
            <pc:docMk/>
            <pc:sldMk cId="1245432963" sldId="382"/>
            <ac:picMk id="1028" creationId="{91C44DB6-97C6-10C4-BCBB-3199C0B8ED02}"/>
          </ac:picMkLst>
        </pc:picChg>
        <pc:cxnChg chg="del mod">
          <ac:chgData name="Stephanie Le" userId="7d3a304b-daf9-4cea-8c72-e4d4fbbcdbe5" providerId="ADAL" clId="{3429AF7D-B7B7-4DDA-A11D-8FA9993A636D}" dt="2023-11-07T22:03:01.231" v="11766" actId="478"/>
          <ac:cxnSpMkLst>
            <pc:docMk/>
            <pc:sldMk cId="1245432963" sldId="382"/>
            <ac:cxnSpMk id="11" creationId="{A79AF22D-FE0E-38C9-9F45-25FF2C7908C4}"/>
          </ac:cxnSpMkLst>
        </pc:cxnChg>
        <pc:cxnChg chg="del">
          <ac:chgData name="Stephanie Le" userId="7d3a304b-daf9-4cea-8c72-e4d4fbbcdbe5" providerId="ADAL" clId="{3429AF7D-B7B7-4DDA-A11D-8FA9993A636D}" dt="2023-11-07T22:02:57.054" v="11764" actId="478"/>
          <ac:cxnSpMkLst>
            <pc:docMk/>
            <pc:sldMk cId="1245432963" sldId="382"/>
            <ac:cxnSpMk id="23" creationId="{227852FD-8453-FDB7-47A6-D78BE5F25681}"/>
          </ac:cxnSpMkLst>
        </pc:cxnChg>
        <pc:cxnChg chg="del">
          <ac:chgData name="Stephanie Le" userId="7d3a304b-daf9-4cea-8c72-e4d4fbbcdbe5" providerId="ADAL" clId="{3429AF7D-B7B7-4DDA-A11D-8FA9993A636D}" dt="2023-11-07T22:02:57.054" v="11764" actId="478"/>
          <ac:cxnSpMkLst>
            <pc:docMk/>
            <pc:sldMk cId="1245432963" sldId="382"/>
            <ac:cxnSpMk id="25" creationId="{F5B1DB68-D49D-17EF-844B-8C9A7B2E59A9}"/>
          </ac:cxnSpMkLst>
        </pc:cxnChg>
        <pc:cxnChg chg="del">
          <ac:chgData name="Stephanie Le" userId="7d3a304b-daf9-4cea-8c72-e4d4fbbcdbe5" providerId="ADAL" clId="{3429AF7D-B7B7-4DDA-A11D-8FA9993A636D}" dt="2023-11-07T22:02:57.054" v="11764" actId="478"/>
          <ac:cxnSpMkLst>
            <pc:docMk/>
            <pc:sldMk cId="1245432963" sldId="382"/>
            <ac:cxnSpMk id="29" creationId="{21235B1A-197C-2F9E-A488-33610C8A3318}"/>
          </ac:cxnSpMkLst>
        </pc:cxnChg>
        <pc:cxnChg chg="del">
          <ac:chgData name="Stephanie Le" userId="7d3a304b-daf9-4cea-8c72-e4d4fbbcdbe5" providerId="ADAL" clId="{3429AF7D-B7B7-4DDA-A11D-8FA9993A636D}" dt="2023-11-07T22:02:57.054" v="11764" actId="478"/>
          <ac:cxnSpMkLst>
            <pc:docMk/>
            <pc:sldMk cId="1245432963" sldId="382"/>
            <ac:cxnSpMk id="31" creationId="{BFAD4789-AC92-6027-791A-4966672F9C2E}"/>
          </ac:cxnSpMkLst>
        </pc:cxnChg>
        <pc:cxnChg chg="del">
          <ac:chgData name="Stephanie Le" userId="7d3a304b-daf9-4cea-8c72-e4d4fbbcdbe5" providerId="ADAL" clId="{3429AF7D-B7B7-4DDA-A11D-8FA9993A636D}" dt="2023-11-07T22:02:57.054" v="11764" actId="478"/>
          <ac:cxnSpMkLst>
            <pc:docMk/>
            <pc:sldMk cId="1245432963" sldId="382"/>
            <ac:cxnSpMk id="34" creationId="{EC0AA496-3020-3DF2-7037-B551070F85B0}"/>
          </ac:cxnSpMkLst>
        </pc:cxnChg>
        <pc:cxnChg chg="del">
          <ac:chgData name="Stephanie Le" userId="7d3a304b-daf9-4cea-8c72-e4d4fbbcdbe5" providerId="ADAL" clId="{3429AF7D-B7B7-4DDA-A11D-8FA9993A636D}" dt="2023-11-07T22:02:57.054" v="11764" actId="478"/>
          <ac:cxnSpMkLst>
            <pc:docMk/>
            <pc:sldMk cId="1245432963" sldId="382"/>
            <ac:cxnSpMk id="38" creationId="{31DD4FE3-520A-48CD-392A-6B76BB7EBA19}"/>
          </ac:cxnSpMkLst>
        </pc:cxnChg>
        <pc:cxnChg chg="add del">
          <ac:chgData name="Stephanie Le" userId="7d3a304b-daf9-4cea-8c72-e4d4fbbcdbe5" providerId="ADAL" clId="{3429AF7D-B7B7-4DDA-A11D-8FA9993A636D}" dt="2023-11-08T21:22:52.523" v="12938" actId="478"/>
          <ac:cxnSpMkLst>
            <pc:docMk/>
            <pc:sldMk cId="1245432963" sldId="382"/>
            <ac:cxnSpMk id="42" creationId="{47AD96EC-615A-CFB2-0C76-CB0B21B5632C}"/>
          </ac:cxnSpMkLst>
        </pc:cxnChg>
        <pc:cxnChg chg="add del">
          <ac:chgData name="Stephanie Le" userId="7d3a304b-daf9-4cea-8c72-e4d4fbbcdbe5" providerId="ADAL" clId="{3429AF7D-B7B7-4DDA-A11D-8FA9993A636D}" dt="2023-11-08T21:22:52.523" v="12938" actId="478"/>
          <ac:cxnSpMkLst>
            <pc:docMk/>
            <pc:sldMk cId="1245432963" sldId="382"/>
            <ac:cxnSpMk id="44" creationId="{2A415D88-3BEE-AB08-701E-B1B1958744BD}"/>
          </ac:cxnSpMkLst>
        </pc:cxnChg>
        <pc:cxnChg chg="add del mod">
          <ac:chgData name="Stephanie Le" userId="7d3a304b-daf9-4cea-8c72-e4d4fbbcdbe5" providerId="ADAL" clId="{3429AF7D-B7B7-4DDA-A11D-8FA9993A636D}" dt="2023-11-07T22:11:19.664" v="12226" actId="478"/>
          <ac:cxnSpMkLst>
            <pc:docMk/>
            <pc:sldMk cId="1245432963" sldId="382"/>
            <ac:cxnSpMk id="1029" creationId="{1948F824-B896-7AF5-8EB3-463BF0C687DE}"/>
          </ac:cxnSpMkLst>
        </pc:cxnChg>
        <pc:cxnChg chg="add del mod">
          <ac:chgData name="Stephanie Le" userId="7d3a304b-daf9-4cea-8c72-e4d4fbbcdbe5" providerId="ADAL" clId="{3429AF7D-B7B7-4DDA-A11D-8FA9993A636D}" dt="2023-11-07T22:11:18.936" v="12225" actId="478"/>
          <ac:cxnSpMkLst>
            <pc:docMk/>
            <pc:sldMk cId="1245432963" sldId="382"/>
            <ac:cxnSpMk id="1030" creationId="{2AF761D3-58AF-E621-66B9-F57C619AF2F5}"/>
          </ac:cxnSpMkLst>
        </pc:cxnChg>
        <pc:cxnChg chg="add del mod">
          <ac:chgData name="Stephanie Le" userId="7d3a304b-daf9-4cea-8c72-e4d4fbbcdbe5" providerId="ADAL" clId="{3429AF7D-B7B7-4DDA-A11D-8FA9993A636D}" dt="2023-11-07T22:11:23.920" v="12228" actId="478"/>
          <ac:cxnSpMkLst>
            <pc:docMk/>
            <pc:sldMk cId="1245432963" sldId="382"/>
            <ac:cxnSpMk id="1033" creationId="{3BDF33F8-6887-E348-2765-C8B25099D9D2}"/>
          </ac:cxnSpMkLst>
        </pc:cxnChg>
        <pc:cxnChg chg="add del mod">
          <ac:chgData name="Stephanie Le" userId="7d3a304b-daf9-4cea-8c72-e4d4fbbcdbe5" providerId="ADAL" clId="{3429AF7D-B7B7-4DDA-A11D-8FA9993A636D}" dt="2023-11-07T22:11:22.800" v="12227" actId="478"/>
          <ac:cxnSpMkLst>
            <pc:docMk/>
            <pc:sldMk cId="1245432963" sldId="382"/>
            <ac:cxnSpMk id="1034" creationId="{818428F4-B1A5-F47C-5BE5-9F879D8EBCBF}"/>
          </ac:cxnSpMkLst>
        </pc:cxnChg>
      </pc:sldChg>
      <pc:sldChg chg="add del">
        <pc:chgData name="Stephanie Le" userId="7d3a304b-daf9-4cea-8c72-e4d4fbbcdbe5" providerId="ADAL" clId="{3429AF7D-B7B7-4DDA-A11D-8FA9993A636D}" dt="2023-11-08T19:35:56.384" v="12455"/>
        <pc:sldMkLst>
          <pc:docMk/>
          <pc:sldMk cId="770260477" sldId="383"/>
        </pc:sldMkLst>
      </pc:sldChg>
      <pc:sldChg chg="addSp delSp modSp new mod">
        <pc:chgData name="Stephanie Le" userId="7d3a304b-daf9-4cea-8c72-e4d4fbbcdbe5" providerId="ADAL" clId="{3429AF7D-B7B7-4DDA-A11D-8FA9993A636D}" dt="2023-11-09T20:05:56.792" v="13645" actId="14100"/>
        <pc:sldMkLst>
          <pc:docMk/>
          <pc:sldMk cId="2773164060" sldId="383"/>
        </pc:sldMkLst>
        <pc:spChg chg="add mod">
          <ac:chgData name="Stephanie Le" userId="7d3a304b-daf9-4cea-8c72-e4d4fbbcdbe5" providerId="ADAL" clId="{3429AF7D-B7B7-4DDA-A11D-8FA9993A636D}" dt="2023-11-09T14:51:40.230" v="13326" actId="20577"/>
          <ac:spMkLst>
            <pc:docMk/>
            <pc:sldMk cId="2773164060" sldId="383"/>
            <ac:spMk id="2" creationId="{5ED2EF8D-E56C-8D5F-1B85-8BC044216FC6}"/>
          </ac:spMkLst>
        </pc:spChg>
        <pc:spChg chg="add del mod">
          <ac:chgData name="Stephanie Le" userId="7d3a304b-daf9-4cea-8c72-e4d4fbbcdbe5" providerId="ADAL" clId="{3429AF7D-B7B7-4DDA-A11D-8FA9993A636D}" dt="2023-11-09T14:38:41.174" v="12971" actId="478"/>
          <ac:spMkLst>
            <pc:docMk/>
            <pc:sldMk cId="2773164060" sldId="383"/>
            <ac:spMk id="3" creationId="{6CCA3B4F-D4DA-A0F2-28C9-14BB7FD72129}"/>
          </ac:spMkLst>
        </pc:spChg>
        <pc:spChg chg="add del">
          <ac:chgData name="Stephanie Le" userId="7d3a304b-daf9-4cea-8c72-e4d4fbbcdbe5" providerId="ADAL" clId="{3429AF7D-B7B7-4DDA-A11D-8FA9993A636D}" dt="2023-11-09T14:39:12.556" v="12978" actId="478"/>
          <ac:spMkLst>
            <pc:docMk/>
            <pc:sldMk cId="2773164060" sldId="383"/>
            <ac:spMk id="5" creationId="{2F1A5540-0677-76AF-6036-A1746B5ED59C}"/>
          </ac:spMkLst>
        </pc:spChg>
        <pc:spChg chg="add mod">
          <ac:chgData name="Stephanie Le" userId="7d3a304b-daf9-4cea-8c72-e4d4fbbcdbe5" providerId="ADAL" clId="{3429AF7D-B7B7-4DDA-A11D-8FA9993A636D}" dt="2023-11-09T14:43:36.082" v="13015" actId="1076"/>
          <ac:spMkLst>
            <pc:docMk/>
            <pc:sldMk cId="2773164060" sldId="383"/>
            <ac:spMk id="15" creationId="{DB6FE546-D98E-A28E-6A26-3BF2F7218777}"/>
          </ac:spMkLst>
        </pc:spChg>
        <pc:spChg chg="add mod">
          <ac:chgData name="Stephanie Le" userId="7d3a304b-daf9-4cea-8c72-e4d4fbbcdbe5" providerId="ADAL" clId="{3429AF7D-B7B7-4DDA-A11D-8FA9993A636D}" dt="2023-11-09T14:43:39.788" v="13017" actId="1076"/>
          <ac:spMkLst>
            <pc:docMk/>
            <pc:sldMk cId="2773164060" sldId="383"/>
            <ac:spMk id="16" creationId="{E80E84A5-DD5F-65EB-B6BB-A115D2F5DE41}"/>
          </ac:spMkLst>
        </pc:spChg>
        <pc:spChg chg="add mod">
          <ac:chgData name="Stephanie Le" userId="7d3a304b-daf9-4cea-8c72-e4d4fbbcdbe5" providerId="ADAL" clId="{3429AF7D-B7B7-4DDA-A11D-8FA9993A636D}" dt="2023-11-09T14:45:18.899" v="13060" actId="1076"/>
          <ac:spMkLst>
            <pc:docMk/>
            <pc:sldMk cId="2773164060" sldId="383"/>
            <ac:spMk id="28" creationId="{4BF1B0AA-E347-7611-86D0-348634B146BC}"/>
          </ac:spMkLst>
        </pc:spChg>
        <pc:spChg chg="add del mod">
          <ac:chgData name="Stephanie Le" userId="7d3a304b-daf9-4cea-8c72-e4d4fbbcdbe5" providerId="ADAL" clId="{3429AF7D-B7B7-4DDA-A11D-8FA9993A636D}" dt="2023-11-09T14:49:03.362" v="13108" actId="478"/>
          <ac:spMkLst>
            <pc:docMk/>
            <pc:sldMk cId="2773164060" sldId="383"/>
            <ac:spMk id="31" creationId="{D3C0C5EA-6E2E-8344-6890-7C9F98821037}"/>
          </ac:spMkLst>
        </pc:spChg>
        <pc:spChg chg="add del mod">
          <ac:chgData name="Stephanie Le" userId="7d3a304b-daf9-4cea-8c72-e4d4fbbcdbe5" providerId="ADAL" clId="{3429AF7D-B7B7-4DDA-A11D-8FA9993A636D}" dt="2023-11-09T14:49:51.980" v="13123" actId="478"/>
          <ac:spMkLst>
            <pc:docMk/>
            <pc:sldMk cId="2773164060" sldId="383"/>
            <ac:spMk id="32" creationId="{90D7EBCA-C99C-367E-405A-FE0AAF9AFFED}"/>
          </ac:spMkLst>
        </pc:spChg>
        <pc:spChg chg="add del mod ord">
          <ac:chgData name="Stephanie Le" userId="7d3a304b-daf9-4cea-8c72-e4d4fbbcdbe5" providerId="ADAL" clId="{3429AF7D-B7B7-4DDA-A11D-8FA9993A636D}" dt="2023-11-09T14:49:50.421" v="13121" actId="478"/>
          <ac:spMkLst>
            <pc:docMk/>
            <pc:sldMk cId="2773164060" sldId="383"/>
            <ac:spMk id="43" creationId="{5E6DBF05-45D8-8398-5F1B-169C92FB83B0}"/>
          </ac:spMkLst>
        </pc:spChg>
        <pc:spChg chg="add del mod ord">
          <ac:chgData name="Stephanie Le" userId="7d3a304b-daf9-4cea-8c72-e4d4fbbcdbe5" providerId="ADAL" clId="{3429AF7D-B7B7-4DDA-A11D-8FA9993A636D}" dt="2023-11-09T14:49:51.157" v="13122" actId="478"/>
          <ac:spMkLst>
            <pc:docMk/>
            <pc:sldMk cId="2773164060" sldId="383"/>
            <ac:spMk id="45" creationId="{4BEEA41B-2769-A366-6498-8EBD0974DA7C}"/>
          </ac:spMkLst>
        </pc:spChg>
        <pc:spChg chg="add mod">
          <ac:chgData name="Stephanie Le" userId="7d3a304b-daf9-4cea-8c72-e4d4fbbcdbe5" providerId="ADAL" clId="{3429AF7D-B7B7-4DDA-A11D-8FA9993A636D}" dt="2023-11-09T20:05:56.792" v="13645" actId="14100"/>
          <ac:spMkLst>
            <pc:docMk/>
            <pc:sldMk cId="2773164060" sldId="383"/>
            <ac:spMk id="48" creationId="{48D1D97C-E941-877E-03BD-594E3DBC9FFC}"/>
          </ac:spMkLst>
        </pc:spChg>
        <pc:spChg chg="add mod">
          <ac:chgData name="Stephanie Le" userId="7d3a304b-daf9-4cea-8c72-e4d4fbbcdbe5" providerId="ADAL" clId="{3429AF7D-B7B7-4DDA-A11D-8FA9993A636D}" dt="2023-11-09T20:05:52.619" v="13644" actId="1076"/>
          <ac:spMkLst>
            <pc:docMk/>
            <pc:sldMk cId="2773164060" sldId="383"/>
            <ac:spMk id="49" creationId="{1705B25D-B52A-6F56-5E57-AC496806A313}"/>
          </ac:spMkLst>
        </pc:spChg>
        <pc:graphicFrameChg chg="add mod modGraphic">
          <ac:chgData name="Stephanie Le" userId="7d3a304b-daf9-4cea-8c72-e4d4fbbcdbe5" providerId="ADAL" clId="{3429AF7D-B7B7-4DDA-A11D-8FA9993A636D}" dt="2023-11-09T14:43:19.539" v="13012" actId="688"/>
          <ac:graphicFrameMkLst>
            <pc:docMk/>
            <pc:sldMk cId="2773164060" sldId="383"/>
            <ac:graphicFrameMk id="4" creationId="{8A522566-EEBE-D459-C240-C99C63CB4F70}"/>
          </ac:graphicFrameMkLst>
        </pc:graphicFrameChg>
        <pc:graphicFrameChg chg="add del mod modGraphic">
          <ac:chgData name="Stephanie Le" userId="7d3a304b-daf9-4cea-8c72-e4d4fbbcdbe5" providerId="ADAL" clId="{3429AF7D-B7B7-4DDA-A11D-8FA9993A636D}" dt="2023-11-09T14:41:22.187" v="12998" actId="478"/>
          <ac:graphicFrameMkLst>
            <pc:docMk/>
            <pc:sldMk cId="2773164060" sldId="383"/>
            <ac:graphicFrameMk id="14" creationId="{EB301A5F-D034-0919-B1C1-E39F82F083A4}"/>
          </ac:graphicFrameMkLst>
        </pc:graphicFrameChg>
        <pc:graphicFrameChg chg="add del mod modGraphic">
          <ac:chgData name="Stephanie Le" userId="7d3a304b-daf9-4cea-8c72-e4d4fbbcdbe5" providerId="ADAL" clId="{3429AF7D-B7B7-4DDA-A11D-8FA9993A636D}" dt="2023-11-09T14:46:23.548" v="13069" actId="478"/>
          <ac:graphicFrameMkLst>
            <pc:docMk/>
            <pc:sldMk cId="2773164060" sldId="383"/>
            <ac:graphicFrameMk id="30" creationId="{06E98852-A497-4A3B-3772-79D8E9BFA0A7}"/>
          </ac:graphicFrameMkLst>
        </pc:graphicFrameChg>
        <pc:cxnChg chg="add mod">
          <ac:chgData name="Stephanie Le" userId="7d3a304b-daf9-4cea-8c72-e4d4fbbcdbe5" providerId="ADAL" clId="{3429AF7D-B7B7-4DDA-A11D-8FA9993A636D}" dt="2023-11-09T14:43:04.346" v="13010" actId="14100"/>
          <ac:cxnSpMkLst>
            <pc:docMk/>
            <pc:sldMk cId="2773164060" sldId="383"/>
            <ac:cxnSpMk id="7" creationId="{C274BE2E-FDC0-31C3-C6D4-5CE28AB492FB}"/>
          </ac:cxnSpMkLst>
        </pc:cxnChg>
        <pc:cxnChg chg="add mod">
          <ac:chgData name="Stephanie Le" userId="7d3a304b-daf9-4cea-8c72-e4d4fbbcdbe5" providerId="ADAL" clId="{3429AF7D-B7B7-4DDA-A11D-8FA9993A636D}" dt="2023-11-09T14:52:01.820" v="13328" actId="14100"/>
          <ac:cxnSpMkLst>
            <pc:docMk/>
            <pc:sldMk cId="2773164060" sldId="383"/>
            <ac:cxnSpMk id="9" creationId="{202AA576-2AD0-2BC2-3D3A-7F6B381ECEFB}"/>
          </ac:cxnSpMkLst>
        </pc:cxnChg>
        <pc:cxnChg chg="add del mod">
          <ac:chgData name="Stephanie Le" userId="7d3a304b-daf9-4cea-8c72-e4d4fbbcdbe5" providerId="ADAL" clId="{3429AF7D-B7B7-4DDA-A11D-8FA9993A636D}" dt="2023-11-09T14:43:50.917" v="13018" actId="478"/>
          <ac:cxnSpMkLst>
            <pc:docMk/>
            <pc:sldMk cId="2773164060" sldId="383"/>
            <ac:cxnSpMk id="18" creationId="{6B8C3BD8-46AD-A288-6797-114FEEAF5917}"/>
          </ac:cxnSpMkLst>
        </pc:cxnChg>
        <pc:cxnChg chg="add del mod">
          <ac:chgData name="Stephanie Le" userId="7d3a304b-daf9-4cea-8c72-e4d4fbbcdbe5" providerId="ADAL" clId="{3429AF7D-B7B7-4DDA-A11D-8FA9993A636D}" dt="2023-11-09T14:48:43.258" v="13103" actId="478"/>
          <ac:cxnSpMkLst>
            <pc:docMk/>
            <pc:sldMk cId="2773164060" sldId="383"/>
            <ac:cxnSpMk id="26" creationId="{5E0AEA3D-4DD1-1672-1195-C1E39EA2FD3F}"/>
          </ac:cxnSpMkLst>
        </pc:cxnChg>
        <pc:cxnChg chg="add del mod">
          <ac:chgData name="Stephanie Le" userId="7d3a304b-daf9-4cea-8c72-e4d4fbbcdbe5" providerId="ADAL" clId="{3429AF7D-B7B7-4DDA-A11D-8FA9993A636D}" dt="2023-11-09T14:49:05.098" v="13110" actId="478"/>
          <ac:cxnSpMkLst>
            <pc:docMk/>
            <pc:sldMk cId="2773164060" sldId="383"/>
            <ac:cxnSpMk id="34" creationId="{5B5B1FBB-9D92-A108-8B2F-61807E1CE84E}"/>
          </ac:cxnSpMkLst>
        </pc:cxnChg>
        <pc:cxnChg chg="add del mod">
          <ac:chgData name="Stephanie Le" userId="7d3a304b-daf9-4cea-8c72-e4d4fbbcdbe5" providerId="ADAL" clId="{3429AF7D-B7B7-4DDA-A11D-8FA9993A636D}" dt="2023-11-09T14:49:04.519" v="13109" actId="478"/>
          <ac:cxnSpMkLst>
            <pc:docMk/>
            <pc:sldMk cId="2773164060" sldId="383"/>
            <ac:cxnSpMk id="38" creationId="{50039243-8C46-97A4-A45E-47BE7658B40C}"/>
          </ac:cxnSpMkLst>
        </pc:cxnChg>
        <pc:cxnChg chg="add del">
          <ac:chgData name="Stephanie Le" userId="7d3a304b-daf9-4cea-8c72-e4d4fbbcdbe5" providerId="ADAL" clId="{3429AF7D-B7B7-4DDA-A11D-8FA9993A636D}" dt="2023-11-09T14:49:47.837" v="13120" actId="478"/>
          <ac:cxnSpMkLst>
            <pc:docMk/>
            <pc:sldMk cId="2773164060" sldId="383"/>
            <ac:cxnSpMk id="47" creationId="{CAE01506-2973-BA5A-A384-72462B9EA546}"/>
          </ac:cxnSpMkLst>
        </pc:cxnChg>
      </pc:sldChg>
      <pc:sldChg chg="addSp delSp modSp new mod delAnim modAnim">
        <pc:chgData name="Stephanie Le" userId="7d3a304b-daf9-4cea-8c72-e4d4fbbcdbe5" providerId="ADAL" clId="{3429AF7D-B7B7-4DDA-A11D-8FA9993A636D}" dt="2023-12-06T13:55:48.817" v="15981" actId="1076"/>
        <pc:sldMkLst>
          <pc:docMk/>
          <pc:sldMk cId="284149395" sldId="384"/>
        </pc:sldMkLst>
        <pc:spChg chg="add mod ord">
          <ac:chgData name="Stephanie Le" userId="7d3a304b-daf9-4cea-8c72-e4d4fbbcdbe5" providerId="ADAL" clId="{3429AF7D-B7B7-4DDA-A11D-8FA9993A636D}" dt="2023-11-27T21:32:31.388" v="15094" actId="20577"/>
          <ac:spMkLst>
            <pc:docMk/>
            <pc:sldMk cId="284149395" sldId="384"/>
            <ac:spMk id="2" creationId="{0F057D40-262C-1AE7-4B1B-E4FE35ED49A9}"/>
          </ac:spMkLst>
        </pc:spChg>
        <pc:spChg chg="add mod">
          <ac:chgData name="Stephanie Le" userId="7d3a304b-daf9-4cea-8c72-e4d4fbbcdbe5" providerId="ADAL" clId="{3429AF7D-B7B7-4DDA-A11D-8FA9993A636D}" dt="2023-11-27T21:32:42.107" v="15096" actId="1076"/>
          <ac:spMkLst>
            <pc:docMk/>
            <pc:sldMk cId="284149395" sldId="384"/>
            <ac:spMk id="8" creationId="{6B838ED1-5DD6-626C-7BDD-B1EB5D10D0AA}"/>
          </ac:spMkLst>
        </pc:spChg>
        <pc:spChg chg="add del mod">
          <ac:chgData name="Stephanie Le" userId="7d3a304b-daf9-4cea-8c72-e4d4fbbcdbe5" providerId="ADAL" clId="{3429AF7D-B7B7-4DDA-A11D-8FA9993A636D}" dt="2023-11-27T20:06:40.641" v="15078" actId="478"/>
          <ac:spMkLst>
            <pc:docMk/>
            <pc:sldMk cId="284149395" sldId="384"/>
            <ac:spMk id="9" creationId="{26B8CC4E-D4A0-B8F0-B1DE-55AC740ED512}"/>
          </ac:spMkLst>
        </pc:spChg>
        <pc:spChg chg="add del mod">
          <ac:chgData name="Stephanie Le" userId="7d3a304b-daf9-4cea-8c72-e4d4fbbcdbe5" providerId="ADAL" clId="{3429AF7D-B7B7-4DDA-A11D-8FA9993A636D}" dt="2023-11-14T16:07:44.274" v="13692" actId="478"/>
          <ac:spMkLst>
            <pc:docMk/>
            <pc:sldMk cId="284149395" sldId="384"/>
            <ac:spMk id="10" creationId="{7F4C6E52-B67E-C409-ADBC-484591FFB468}"/>
          </ac:spMkLst>
        </pc:spChg>
        <pc:spChg chg="add mod">
          <ac:chgData name="Stephanie Le" userId="7d3a304b-daf9-4cea-8c72-e4d4fbbcdbe5" providerId="ADAL" clId="{3429AF7D-B7B7-4DDA-A11D-8FA9993A636D}" dt="2023-11-27T21:32:42.107" v="15096" actId="1076"/>
          <ac:spMkLst>
            <pc:docMk/>
            <pc:sldMk cId="284149395" sldId="384"/>
            <ac:spMk id="13" creationId="{1C822B5A-2C9C-C145-7C1C-550F76D155E1}"/>
          </ac:spMkLst>
        </pc:spChg>
        <pc:picChg chg="add del mod">
          <ac:chgData name="Stephanie Le" userId="7d3a304b-daf9-4cea-8c72-e4d4fbbcdbe5" providerId="ADAL" clId="{3429AF7D-B7B7-4DDA-A11D-8FA9993A636D}" dt="2023-11-14T16:05:55.030" v="13681" actId="478"/>
          <ac:picMkLst>
            <pc:docMk/>
            <pc:sldMk cId="284149395" sldId="384"/>
            <ac:picMk id="3" creationId="{838A984C-E83D-513A-1106-8213ADA715E2}"/>
          </ac:picMkLst>
        </pc:picChg>
        <pc:picChg chg="add mod">
          <ac:chgData name="Stephanie Le" userId="7d3a304b-daf9-4cea-8c72-e4d4fbbcdbe5" providerId="ADAL" clId="{3429AF7D-B7B7-4DDA-A11D-8FA9993A636D}" dt="2023-12-06T13:55:48.817" v="15981" actId="1076"/>
          <ac:picMkLst>
            <pc:docMk/>
            <pc:sldMk cId="284149395" sldId="384"/>
            <ac:picMk id="4" creationId="{D992B047-821C-6168-44E3-7B6804BBFFEA}"/>
          </ac:picMkLst>
        </pc:picChg>
        <pc:picChg chg="add del mod">
          <ac:chgData name="Stephanie Le" userId="7d3a304b-daf9-4cea-8c72-e4d4fbbcdbe5" providerId="ADAL" clId="{3429AF7D-B7B7-4DDA-A11D-8FA9993A636D}" dt="2023-11-14T16:06:00.028" v="13683" actId="478"/>
          <ac:picMkLst>
            <pc:docMk/>
            <pc:sldMk cId="284149395" sldId="384"/>
            <ac:picMk id="4" creationId="{F0E9E9CE-88FC-C310-64BD-3893DF5A609D}"/>
          </ac:picMkLst>
        </pc:picChg>
        <pc:picChg chg="add del mod">
          <ac:chgData name="Stephanie Le" userId="7d3a304b-daf9-4cea-8c72-e4d4fbbcdbe5" providerId="ADAL" clId="{3429AF7D-B7B7-4DDA-A11D-8FA9993A636D}" dt="2023-12-06T13:55:36.652" v="15976" actId="478"/>
          <ac:picMkLst>
            <pc:docMk/>
            <pc:sldMk cId="284149395" sldId="384"/>
            <ac:picMk id="5" creationId="{C16A6D26-F8A1-A49D-4BAC-E7EA93C710F9}"/>
          </ac:picMkLst>
        </pc:picChg>
        <pc:picChg chg="add mod">
          <ac:chgData name="Stephanie Le" userId="7d3a304b-daf9-4cea-8c72-e4d4fbbcdbe5" providerId="ADAL" clId="{3429AF7D-B7B7-4DDA-A11D-8FA9993A636D}" dt="2023-11-14T16:07:27.584" v="13690" actId="1076"/>
          <ac:picMkLst>
            <pc:docMk/>
            <pc:sldMk cId="284149395" sldId="384"/>
            <ac:picMk id="6" creationId="{081CF6D6-98FA-73CC-3F12-2D59FFC23874}"/>
          </ac:picMkLst>
        </pc:picChg>
        <pc:picChg chg="add del mod">
          <ac:chgData name="Stephanie Le" userId="7d3a304b-daf9-4cea-8c72-e4d4fbbcdbe5" providerId="ADAL" clId="{3429AF7D-B7B7-4DDA-A11D-8FA9993A636D}" dt="2023-11-27T21:32:42.107" v="15096" actId="1076"/>
          <ac:picMkLst>
            <pc:docMk/>
            <pc:sldMk cId="284149395" sldId="384"/>
            <ac:picMk id="7" creationId="{2C4881D3-C77C-35D3-DFBB-1FA5D25CC188}"/>
          </ac:picMkLst>
        </pc:picChg>
        <pc:cxnChg chg="add mod">
          <ac:chgData name="Stephanie Le" userId="7d3a304b-daf9-4cea-8c72-e4d4fbbcdbe5" providerId="ADAL" clId="{3429AF7D-B7B7-4DDA-A11D-8FA9993A636D}" dt="2023-11-27T21:32:42.107" v="15096" actId="1076"/>
          <ac:cxnSpMkLst>
            <pc:docMk/>
            <pc:sldMk cId="284149395" sldId="384"/>
            <ac:cxnSpMk id="11" creationId="{27B86D66-ECB3-C4DD-C62C-614387C424D9}"/>
          </ac:cxnSpMkLst>
        </pc:cxnChg>
        <pc:cxnChg chg="add mod">
          <ac:chgData name="Stephanie Le" userId="7d3a304b-daf9-4cea-8c72-e4d4fbbcdbe5" providerId="ADAL" clId="{3429AF7D-B7B7-4DDA-A11D-8FA9993A636D}" dt="2023-11-27T21:32:42.107" v="15096" actId="1076"/>
          <ac:cxnSpMkLst>
            <pc:docMk/>
            <pc:sldMk cId="284149395" sldId="384"/>
            <ac:cxnSpMk id="12" creationId="{34B86ED8-F82D-DEDF-0AFB-EE732CBDAAF5}"/>
          </ac:cxnSpMkLst>
        </pc:cxnChg>
        <pc:cxnChg chg="add mod">
          <ac:chgData name="Stephanie Le" userId="7d3a304b-daf9-4cea-8c72-e4d4fbbcdbe5" providerId="ADAL" clId="{3429AF7D-B7B7-4DDA-A11D-8FA9993A636D}" dt="2023-11-27T21:32:42.107" v="15096" actId="1076"/>
          <ac:cxnSpMkLst>
            <pc:docMk/>
            <pc:sldMk cId="284149395" sldId="384"/>
            <ac:cxnSpMk id="14" creationId="{66CF68FD-2556-31E3-068F-BF956B0E6356}"/>
          </ac:cxnSpMkLst>
        </pc:cxnChg>
      </pc:sldChg>
      <pc:sldChg chg="addSp delSp modSp add mod">
        <pc:chgData name="Stephanie Le" userId="7d3a304b-daf9-4cea-8c72-e4d4fbbcdbe5" providerId="ADAL" clId="{3429AF7D-B7B7-4DDA-A11D-8FA9993A636D}" dt="2023-11-27T21:37:12.642" v="15226" actId="14100"/>
        <pc:sldMkLst>
          <pc:docMk/>
          <pc:sldMk cId="3476972734" sldId="385"/>
        </pc:sldMkLst>
        <pc:spChg chg="mod ord">
          <ac:chgData name="Stephanie Le" userId="7d3a304b-daf9-4cea-8c72-e4d4fbbcdbe5" providerId="ADAL" clId="{3429AF7D-B7B7-4DDA-A11D-8FA9993A636D}" dt="2023-11-27T20:05:13.687" v="15075" actId="1076"/>
          <ac:spMkLst>
            <pc:docMk/>
            <pc:sldMk cId="3476972734" sldId="385"/>
            <ac:spMk id="3" creationId="{972A1AC5-8489-123E-6886-D39B9100AFEC}"/>
          </ac:spMkLst>
        </pc:spChg>
        <pc:spChg chg="mod ord">
          <ac:chgData name="Stephanie Le" userId="7d3a304b-daf9-4cea-8c72-e4d4fbbcdbe5" providerId="ADAL" clId="{3429AF7D-B7B7-4DDA-A11D-8FA9993A636D}" dt="2023-11-27T21:37:12.642" v="15226" actId="14100"/>
          <ac:spMkLst>
            <pc:docMk/>
            <pc:sldMk cId="3476972734" sldId="385"/>
            <ac:spMk id="4" creationId="{12FB7C61-6219-260A-E0B3-2543C3DA948A}"/>
          </ac:spMkLst>
        </pc:spChg>
        <pc:spChg chg="add mod">
          <ac:chgData name="Stephanie Le" userId="7d3a304b-daf9-4cea-8c72-e4d4fbbcdbe5" providerId="ADAL" clId="{3429AF7D-B7B7-4DDA-A11D-8FA9993A636D}" dt="2023-11-27T20:02:11.855" v="15048" actId="14100"/>
          <ac:spMkLst>
            <pc:docMk/>
            <pc:sldMk cId="3476972734" sldId="385"/>
            <ac:spMk id="9" creationId="{810552B0-BB75-D5CE-CDAC-CFE347ED0640}"/>
          </ac:spMkLst>
        </pc:spChg>
        <pc:spChg chg="add mod">
          <ac:chgData name="Stephanie Le" userId="7d3a304b-daf9-4cea-8c72-e4d4fbbcdbe5" providerId="ADAL" clId="{3429AF7D-B7B7-4DDA-A11D-8FA9993A636D}" dt="2023-11-27T20:07:25.207" v="15080" actId="1076"/>
          <ac:spMkLst>
            <pc:docMk/>
            <pc:sldMk cId="3476972734" sldId="385"/>
            <ac:spMk id="10" creationId="{16D37DF7-A12A-D297-1D52-FFB6252ED147}"/>
          </ac:spMkLst>
        </pc:spChg>
        <pc:spChg chg="add mod">
          <ac:chgData name="Stephanie Le" userId="7d3a304b-daf9-4cea-8c72-e4d4fbbcdbe5" providerId="ADAL" clId="{3429AF7D-B7B7-4DDA-A11D-8FA9993A636D}" dt="2023-11-27T20:03:28.414" v="15057" actId="1076"/>
          <ac:spMkLst>
            <pc:docMk/>
            <pc:sldMk cId="3476972734" sldId="385"/>
            <ac:spMk id="11" creationId="{3C3BAB35-1DDE-6E59-546D-73FFB0FC7CD3}"/>
          </ac:spMkLst>
        </pc:spChg>
        <pc:spChg chg="del">
          <ac:chgData name="Stephanie Le" userId="7d3a304b-daf9-4cea-8c72-e4d4fbbcdbe5" providerId="ADAL" clId="{3429AF7D-B7B7-4DDA-A11D-8FA9993A636D}" dt="2023-11-27T19:52:51.389" v="14868" actId="478"/>
          <ac:spMkLst>
            <pc:docMk/>
            <pc:sldMk cId="3476972734" sldId="385"/>
            <ac:spMk id="19" creationId="{E4887331-C3CE-5F09-4441-30C200E752BA}"/>
          </ac:spMkLst>
        </pc:spChg>
        <pc:spChg chg="del mod">
          <ac:chgData name="Stephanie Le" userId="7d3a304b-daf9-4cea-8c72-e4d4fbbcdbe5" providerId="ADAL" clId="{3429AF7D-B7B7-4DDA-A11D-8FA9993A636D}" dt="2023-11-27T19:52:53.542" v="14869" actId="478"/>
          <ac:spMkLst>
            <pc:docMk/>
            <pc:sldMk cId="3476972734" sldId="385"/>
            <ac:spMk id="26" creationId="{1C87F052-B491-CAD9-D2F1-C60C6F3DF768}"/>
          </ac:spMkLst>
        </pc:spChg>
        <pc:spChg chg="add del">
          <ac:chgData name="Stephanie Le" userId="7d3a304b-daf9-4cea-8c72-e4d4fbbcdbe5" providerId="ADAL" clId="{3429AF7D-B7B7-4DDA-A11D-8FA9993A636D}" dt="2023-11-27T20:02:48.935" v="15050" actId="478"/>
          <ac:spMkLst>
            <pc:docMk/>
            <pc:sldMk cId="3476972734" sldId="385"/>
            <ac:spMk id="31" creationId="{BC563315-D539-5949-A4A8-4859CC53D3A0}"/>
          </ac:spMkLst>
        </pc:spChg>
        <pc:spChg chg="add mod">
          <ac:chgData name="Stephanie Le" userId="7d3a304b-daf9-4cea-8c72-e4d4fbbcdbe5" providerId="ADAL" clId="{3429AF7D-B7B7-4DDA-A11D-8FA9993A636D}" dt="2023-11-27T20:03:11.182" v="15054" actId="14100"/>
          <ac:spMkLst>
            <pc:docMk/>
            <pc:sldMk cId="3476972734" sldId="385"/>
            <ac:spMk id="32" creationId="{00D3D3E3-B038-BD28-F592-5AC5F75B4DF4}"/>
          </ac:spMkLst>
        </pc:spChg>
        <pc:spChg chg="add mod">
          <ac:chgData name="Stephanie Le" userId="7d3a304b-daf9-4cea-8c72-e4d4fbbcdbe5" providerId="ADAL" clId="{3429AF7D-B7B7-4DDA-A11D-8FA9993A636D}" dt="2023-11-27T20:08:38.305" v="15085" actId="14100"/>
          <ac:spMkLst>
            <pc:docMk/>
            <pc:sldMk cId="3476972734" sldId="385"/>
            <ac:spMk id="40" creationId="{8F9C5EEC-2DE3-E9D8-D805-F4EF1239D742}"/>
          </ac:spMkLst>
        </pc:spChg>
        <pc:spChg chg="del">
          <ac:chgData name="Stephanie Le" userId="7d3a304b-daf9-4cea-8c72-e4d4fbbcdbe5" providerId="ADAL" clId="{3429AF7D-B7B7-4DDA-A11D-8FA9993A636D}" dt="2023-11-27T19:51:39.961" v="14856" actId="478"/>
          <ac:spMkLst>
            <pc:docMk/>
            <pc:sldMk cId="3476972734" sldId="385"/>
            <ac:spMk id="53" creationId="{FA34C80E-F855-416A-C039-C145C29C152E}"/>
          </ac:spMkLst>
        </pc:spChg>
        <pc:spChg chg="del mod">
          <ac:chgData name="Stephanie Le" userId="7d3a304b-daf9-4cea-8c72-e4d4fbbcdbe5" providerId="ADAL" clId="{3429AF7D-B7B7-4DDA-A11D-8FA9993A636D}" dt="2023-11-27T19:51:39.961" v="14856" actId="478"/>
          <ac:spMkLst>
            <pc:docMk/>
            <pc:sldMk cId="3476972734" sldId="385"/>
            <ac:spMk id="58" creationId="{22CE05AE-3B9C-867A-5D72-92AA97387D1C}"/>
          </ac:spMkLst>
        </pc:spChg>
        <pc:picChg chg="add mod">
          <ac:chgData name="Stephanie Le" userId="7d3a304b-daf9-4cea-8c72-e4d4fbbcdbe5" providerId="ADAL" clId="{3429AF7D-B7B7-4DDA-A11D-8FA9993A636D}" dt="2023-11-27T19:54:27.590" v="14892" actId="1076"/>
          <ac:picMkLst>
            <pc:docMk/>
            <pc:sldMk cId="3476972734" sldId="385"/>
            <ac:picMk id="6" creationId="{5AD7CA81-9497-B465-D0AB-286BEC77897A}"/>
          </ac:picMkLst>
        </pc:picChg>
        <pc:picChg chg="add mod">
          <ac:chgData name="Stephanie Le" userId="7d3a304b-daf9-4cea-8c72-e4d4fbbcdbe5" providerId="ADAL" clId="{3429AF7D-B7B7-4DDA-A11D-8FA9993A636D}" dt="2023-11-27T19:54:21.726" v="14889" actId="14100"/>
          <ac:picMkLst>
            <pc:docMk/>
            <pc:sldMk cId="3476972734" sldId="385"/>
            <ac:picMk id="8" creationId="{F3FF41EC-FB1C-A0E3-83E8-0B973A795292}"/>
          </ac:picMkLst>
        </pc:picChg>
        <pc:picChg chg="del">
          <ac:chgData name="Stephanie Le" userId="7d3a304b-daf9-4cea-8c72-e4d4fbbcdbe5" providerId="ADAL" clId="{3429AF7D-B7B7-4DDA-A11D-8FA9993A636D}" dt="2023-11-27T19:52:43.183" v="14863" actId="478"/>
          <ac:picMkLst>
            <pc:docMk/>
            <pc:sldMk cId="3476972734" sldId="385"/>
            <ac:picMk id="18" creationId="{8AEAD533-25C0-2165-BDA6-41A8054C6CB0}"/>
          </ac:picMkLst>
        </pc:picChg>
        <pc:picChg chg="mod">
          <ac:chgData name="Stephanie Le" userId="7d3a304b-daf9-4cea-8c72-e4d4fbbcdbe5" providerId="ADAL" clId="{3429AF7D-B7B7-4DDA-A11D-8FA9993A636D}" dt="2023-11-27T20:04:21.041" v="15066" actId="1076"/>
          <ac:picMkLst>
            <pc:docMk/>
            <pc:sldMk cId="3476972734" sldId="385"/>
            <ac:picMk id="30" creationId="{F853263D-3771-534C-C710-2CA415C4329E}"/>
          </ac:picMkLst>
        </pc:picChg>
        <pc:picChg chg="del">
          <ac:chgData name="Stephanie Le" userId="7d3a304b-daf9-4cea-8c72-e4d4fbbcdbe5" providerId="ADAL" clId="{3429AF7D-B7B7-4DDA-A11D-8FA9993A636D}" dt="2023-11-27T19:51:36.708" v="14854" actId="478"/>
          <ac:picMkLst>
            <pc:docMk/>
            <pc:sldMk cId="3476972734" sldId="385"/>
            <ac:picMk id="51" creationId="{9BE7AA26-2223-7CDD-8EDF-4B36F488B5C5}"/>
          </ac:picMkLst>
        </pc:picChg>
        <pc:cxnChg chg="add mod">
          <ac:chgData name="Stephanie Le" userId="7d3a304b-daf9-4cea-8c72-e4d4fbbcdbe5" providerId="ADAL" clId="{3429AF7D-B7B7-4DDA-A11D-8FA9993A636D}" dt="2023-11-27T20:01:16.918" v="15041" actId="1582"/>
          <ac:cxnSpMkLst>
            <pc:docMk/>
            <pc:sldMk cId="3476972734" sldId="385"/>
            <ac:cxnSpMk id="13" creationId="{3B7046C2-8EF8-A201-A4F5-B009F83CA029}"/>
          </ac:cxnSpMkLst>
        </pc:cxnChg>
        <pc:cxnChg chg="add mod">
          <ac:chgData name="Stephanie Le" userId="7d3a304b-daf9-4cea-8c72-e4d4fbbcdbe5" providerId="ADAL" clId="{3429AF7D-B7B7-4DDA-A11D-8FA9993A636D}" dt="2023-11-27T20:08:17.815" v="15083" actId="1582"/>
          <ac:cxnSpMkLst>
            <pc:docMk/>
            <pc:sldMk cId="3476972734" sldId="385"/>
            <ac:cxnSpMk id="15" creationId="{31D946EC-D626-B4F6-8546-48D99269A1CC}"/>
          </ac:cxnSpMkLst>
        </pc:cxnChg>
        <pc:cxnChg chg="add mod">
          <ac:chgData name="Stephanie Le" userId="7d3a304b-daf9-4cea-8c72-e4d4fbbcdbe5" providerId="ADAL" clId="{3429AF7D-B7B7-4DDA-A11D-8FA9993A636D}" dt="2023-11-27T20:01:12.518" v="15040" actId="1582"/>
          <ac:cxnSpMkLst>
            <pc:docMk/>
            <pc:sldMk cId="3476972734" sldId="385"/>
            <ac:cxnSpMk id="20" creationId="{82B3C567-67AD-336F-7BD7-3BFA98985DA3}"/>
          </ac:cxnSpMkLst>
        </pc:cxnChg>
        <pc:cxnChg chg="del">
          <ac:chgData name="Stephanie Le" userId="7d3a304b-daf9-4cea-8c72-e4d4fbbcdbe5" providerId="ADAL" clId="{3429AF7D-B7B7-4DDA-A11D-8FA9993A636D}" dt="2023-11-27T19:53:24.943" v="14884" actId="478"/>
          <ac:cxnSpMkLst>
            <pc:docMk/>
            <pc:sldMk cId="3476972734" sldId="385"/>
            <ac:cxnSpMk id="21" creationId="{6B573595-BB1B-AF16-B10E-03DC612A6AC1}"/>
          </ac:cxnSpMkLst>
        </pc:cxnChg>
        <pc:cxnChg chg="del">
          <ac:chgData name="Stephanie Le" userId="7d3a304b-daf9-4cea-8c72-e4d4fbbcdbe5" providerId="ADAL" clId="{3429AF7D-B7B7-4DDA-A11D-8FA9993A636D}" dt="2023-11-27T19:52:51.389" v="14868" actId="478"/>
          <ac:cxnSpMkLst>
            <pc:docMk/>
            <pc:sldMk cId="3476972734" sldId="385"/>
            <ac:cxnSpMk id="24" creationId="{6DE07B65-1CBB-8B6E-CF35-7C60E068FF23}"/>
          </ac:cxnSpMkLst>
        </pc:cxnChg>
        <pc:cxnChg chg="add mod">
          <ac:chgData name="Stephanie Le" userId="7d3a304b-daf9-4cea-8c72-e4d4fbbcdbe5" providerId="ADAL" clId="{3429AF7D-B7B7-4DDA-A11D-8FA9993A636D}" dt="2023-11-27T20:08:23.719" v="15084" actId="1582"/>
          <ac:cxnSpMkLst>
            <pc:docMk/>
            <pc:sldMk cId="3476972734" sldId="385"/>
            <ac:cxnSpMk id="27" creationId="{8C93DDD2-68E0-0113-818A-C08DBF53290A}"/>
          </ac:cxnSpMkLst>
        </pc:cxnChg>
        <pc:cxnChg chg="del">
          <ac:chgData name="Stephanie Le" userId="7d3a304b-daf9-4cea-8c72-e4d4fbbcdbe5" providerId="ADAL" clId="{3429AF7D-B7B7-4DDA-A11D-8FA9993A636D}" dt="2023-11-27T19:52:51.389" v="14868" actId="478"/>
          <ac:cxnSpMkLst>
            <pc:docMk/>
            <pc:sldMk cId="3476972734" sldId="385"/>
            <ac:cxnSpMk id="28" creationId="{B0BC29A2-FECE-4311-AE55-3A698C37BBC4}"/>
          </ac:cxnSpMkLst>
        </pc:cxnChg>
        <pc:cxnChg chg="add del mod">
          <ac:chgData name="Stephanie Le" userId="7d3a304b-daf9-4cea-8c72-e4d4fbbcdbe5" providerId="ADAL" clId="{3429AF7D-B7B7-4DDA-A11D-8FA9993A636D}" dt="2023-11-27T20:03:51.151" v="15060" actId="478"/>
          <ac:cxnSpMkLst>
            <pc:docMk/>
            <pc:sldMk cId="3476972734" sldId="385"/>
            <ac:cxnSpMk id="34" creationId="{5928C0DD-4174-4D4B-5EE4-F5462C1AEB86}"/>
          </ac:cxnSpMkLst>
        </pc:cxnChg>
        <pc:cxnChg chg="del">
          <ac:chgData name="Stephanie Le" userId="7d3a304b-daf9-4cea-8c72-e4d4fbbcdbe5" providerId="ADAL" clId="{3429AF7D-B7B7-4DDA-A11D-8FA9993A636D}" dt="2023-11-27T19:51:39.961" v="14856" actId="478"/>
          <ac:cxnSpMkLst>
            <pc:docMk/>
            <pc:sldMk cId="3476972734" sldId="385"/>
            <ac:cxnSpMk id="63" creationId="{C0AE794B-99AB-6780-AED0-BF083AE329D3}"/>
          </ac:cxnSpMkLst>
        </pc:cxnChg>
        <pc:cxnChg chg="del">
          <ac:chgData name="Stephanie Le" userId="7d3a304b-daf9-4cea-8c72-e4d4fbbcdbe5" providerId="ADAL" clId="{3429AF7D-B7B7-4DDA-A11D-8FA9993A636D}" dt="2023-11-27T19:51:39.961" v="14856" actId="478"/>
          <ac:cxnSpMkLst>
            <pc:docMk/>
            <pc:sldMk cId="3476972734" sldId="385"/>
            <ac:cxnSpMk id="65" creationId="{F2084E57-980E-22E7-6CB1-91B5DD5C5A9E}"/>
          </ac:cxnSpMkLst>
        </pc:cxnChg>
      </pc:sldChg>
      <pc:sldChg chg="addSp delSp modSp add mod modAnim">
        <pc:chgData name="Stephanie Le" userId="7d3a304b-daf9-4cea-8c72-e4d4fbbcdbe5" providerId="ADAL" clId="{3429AF7D-B7B7-4DDA-A11D-8FA9993A636D}" dt="2023-11-27T21:36:32.874" v="15224" actId="14100"/>
        <pc:sldMkLst>
          <pc:docMk/>
          <pc:sldMk cId="161900470" sldId="386"/>
        </pc:sldMkLst>
        <pc:spChg chg="mod">
          <ac:chgData name="Stephanie Le" userId="7d3a304b-daf9-4cea-8c72-e4d4fbbcdbe5" providerId="ADAL" clId="{3429AF7D-B7B7-4DDA-A11D-8FA9993A636D}" dt="2023-11-27T21:34:29.050" v="15182" actId="20577"/>
          <ac:spMkLst>
            <pc:docMk/>
            <pc:sldMk cId="161900470" sldId="386"/>
            <ac:spMk id="4" creationId="{A0819968-A92D-CA0A-CF48-9705923ACE32}"/>
          </ac:spMkLst>
        </pc:spChg>
        <pc:spChg chg="del">
          <ac:chgData name="Stephanie Le" userId="7d3a304b-daf9-4cea-8c72-e4d4fbbcdbe5" providerId="ADAL" clId="{3429AF7D-B7B7-4DDA-A11D-8FA9993A636D}" dt="2023-11-27T21:33:14.564" v="15099" actId="478"/>
          <ac:spMkLst>
            <pc:docMk/>
            <pc:sldMk cId="161900470" sldId="386"/>
            <ac:spMk id="9" creationId="{F8E8E387-4C27-078F-2CD3-46A6CB53F235}"/>
          </ac:spMkLst>
        </pc:spChg>
        <pc:spChg chg="add mod">
          <ac:chgData name="Stephanie Le" userId="7d3a304b-daf9-4cea-8c72-e4d4fbbcdbe5" providerId="ADAL" clId="{3429AF7D-B7B7-4DDA-A11D-8FA9993A636D}" dt="2023-11-27T21:36:32.874" v="15224" actId="14100"/>
          <ac:spMkLst>
            <pc:docMk/>
            <pc:sldMk cId="161900470" sldId="386"/>
            <ac:spMk id="12" creationId="{EDD45019-D880-C345-7F07-7CE98FA5BC42}"/>
          </ac:spMkLst>
        </pc:spChg>
        <pc:spChg chg="del">
          <ac:chgData name="Stephanie Le" userId="7d3a304b-daf9-4cea-8c72-e4d4fbbcdbe5" providerId="ADAL" clId="{3429AF7D-B7B7-4DDA-A11D-8FA9993A636D}" dt="2023-11-27T21:33:41.076" v="15168" actId="478"/>
          <ac:spMkLst>
            <pc:docMk/>
            <pc:sldMk cId="161900470" sldId="386"/>
            <ac:spMk id="15" creationId="{4864B533-22C0-B3C7-15CC-C1F1D0402536}"/>
          </ac:spMkLst>
        </pc:spChg>
        <pc:picChg chg="add mod">
          <ac:chgData name="Stephanie Le" userId="7d3a304b-daf9-4cea-8c72-e4d4fbbcdbe5" providerId="ADAL" clId="{3429AF7D-B7B7-4DDA-A11D-8FA9993A636D}" dt="2023-11-27T21:34:19.106" v="15171" actId="1076"/>
          <ac:picMkLst>
            <pc:docMk/>
            <pc:sldMk cId="161900470" sldId="386"/>
            <ac:picMk id="5" creationId="{C181C66F-AC3F-521E-EB6A-8C67B11B53CF}"/>
          </ac:picMkLst>
        </pc:picChg>
        <pc:picChg chg="del">
          <ac:chgData name="Stephanie Le" userId="7d3a304b-daf9-4cea-8c72-e4d4fbbcdbe5" providerId="ADAL" clId="{3429AF7D-B7B7-4DDA-A11D-8FA9993A636D}" dt="2023-11-27T21:33:37.619" v="15165" actId="478"/>
          <ac:picMkLst>
            <pc:docMk/>
            <pc:sldMk cId="161900470" sldId="386"/>
            <ac:picMk id="6" creationId="{3FD4119A-FC3D-D77B-FE55-8F36EB677F07}"/>
          </ac:picMkLst>
        </pc:picChg>
        <pc:picChg chg="del">
          <ac:chgData name="Stephanie Le" userId="7d3a304b-daf9-4cea-8c72-e4d4fbbcdbe5" providerId="ADAL" clId="{3429AF7D-B7B7-4DDA-A11D-8FA9993A636D}" dt="2023-11-27T21:33:38.435" v="15166" actId="478"/>
          <ac:picMkLst>
            <pc:docMk/>
            <pc:sldMk cId="161900470" sldId="386"/>
            <ac:picMk id="7" creationId="{A2F1CBDE-45D8-AD53-BD0D-C9621E89AEEC}"/>
          </ac:picMkLst>
        </pc:picChg>
        <pc:picChg chg="add mod">
          <ac:chgData name="Stephanie Le" userId="7d3a304b-daf9-4cea-8c72-e4d4fbbcdbe5" providerId="ADAL" clId="{3429AF7D-B7B7-4DDA-A11D-8FA9993A636D}" dt="2023-11-27T21:36:05.074" v="15185" actId="1076"/>
          <ac:picMkLst>
            <pc:docMk/>
            <pc:sldMk cId="161900470" sldId="386"/>
            <ac:picMk id="11" creationId="{EFE00EEC-7AB4-D583-6B71-F8D4BCC3A7B4}"/>
          </ac:picMkLst>
        </pc:picChg>
        <pc:cxnChg chg="del">
          <ac:chgData name="Stephanie Le" userId="7d3a304b-daf9-4cea-8c72-e4d4fbbcdbe5" providerId="ADAL" clId="{3429AF7D-B7B7-4DDA-A11D-8FA9993A636D}" dt="2023-11-27T21:33:39.707" v="15167" actId="478"/>
          <ac:cxnSpMkLst>
            <pc:docMk/>
            <pc:sldMk cId="161900470" sldId="386"/>
            <ac:cxnSpMk id="10" creationId="{43B55192-1E41-9CF9-505B-3412324F3B74}"/>
          </ac:cxnSpMkLst>
        </pc:cxnChg>
      </pc:sldChg>
      <pc:sldChg chg="addSp delSp modSp add mod">
        <pc:chgData name="Stephanie Le" userId="7d3a304b-daf9-4cea-8c72-e4d4fbbcdbe5" providerId="ADAL" clId="{3429AF7D-B7B7-4DDA-A11D-8FA9993A636D}" dt="2023-12-06T13:51:45.634" v="15975" actId="207"/>
        <pc:sldMkLst>
          <pc:docMk/>
          <pc:sldMk cId="1194932987" sldId="387"/>
        </pc:sldMkLst>
        <pc:spChg chg="mod">
          <ac:chgData name="Stephanie Le" userId="7d3a304b-daf9-4cea-8c72-e4d4fbbcdbe5" providerId="ADAL" clId="{3429AF7D-B7B7-4DDA-A11D-8FA9993A636D}" dt="2023-12-06T13:45:36.299" v="15602" actId="20577"/>
          <ac:spMkLst>
            <pc:docMk/>
            <pc:sldMk cId="1194932987" sldId="387"/>
            <ac:spMk id="4" creationId="{A0819968-A92D-CA0A-CF48-9705923ACE32}"/>
          </ac:spMkLst>
        </pc:spChg>
        <pc:spChg chg="del">
          <ac:chgData name="Stephanie Le" userId="7d3a304b-daf9-4cea-8c72-e4d4fbbcdbe5" providerId="ADAL" clId="{3429AF7D-B7B7-4DDA-A11D-8FA9993A636D}" dt="2023-12-06T13:45:00.764" v="15529" actId="478"/>
          <ac:spMkLst>
            <pc:docMk/>
            <pc:sldMk cId="1194932987" sldId="387"/>
            <ac:spMk id="9" creationId="{F8E8E387-4C27-078F-2CD3-46A6CB53F235}"/>
          </ac:spMkLst>
        </pc:spChg>
        <pc:spChg chg="add del mod">
          <ac:chgData name="Stephanie Le" userId="7d3a304b-daf9-4cea-8c72-e4d4fbbcdbe5" providerId="ADAL" clId="{3429AF7D-B7B7-4DDA-A11D-8FA9993A636D}" dt="2023-12-06T13:48:21.002" v="15672" actId="478"/>
          <ac:spMkLst>
            <pc:docMk/>
            <pc:sldMk cId="1194932987" sldId="387"/>
            <ac:spMk id="11" creationId="{36499969-12F4-1977-E885-6DE3FDC9B33D}"/>
          </ac:spMkLst>
        </pc:spChg>
        <pc:spChg chg="add mod">
          <ac:chgData name="Stephanie Le" userId="7d3a304b-daf9-4cea-8c72-e4d4fbbcdbe5" providerId="ADAL" clId="{3429AF7D-B7B7-4DDA-A11D-8FA9993A636D}" dt="2023-12-06T13:49:52.802" v="15718" actId="207"/>
          <ac:spMkLst>
            <pc:docMk/>
            <pc:sldMk cId="1194932987" sldId="387"/>
            <ac:spMk id="14" creationId="{572703F2-1CA8-0A68-DE07-4BFCE90F493C}"/>
          </ac:spMkLst>
        </pc:spChg>
        <pc:spChg chg="del">
          <ac:chgData name="Stephanie Le" userId="7d3a304b-daf9-4cea-8c72-e4d4fbbcdbe5" providerId="ADAL" clId="{3429AF7D-B7B7-4DDA-A11D-8FA9993A636D}" dt="2023-12-06T13:45:03.738" v="15532" actId="478"/>
          <ac:spMkLst>
            <pc:docMk/>
            <pc:sldMk cId="1194932987" sldId="387"/>
            <ac:spMk id="15" creationId="{4864B533-22C0-B3C7-15CC-C1F1D0402536}"/>
          </ac:spMkLst>
        </pc:spChg>
        <pc:spChg chg="add mod">
          <ac:chgData name="Stephanie Le" userId="7d3a304b-daf9-4cea-8c72-e4d4fbbcdbe5" providerId="ADAL" clId="{3429AF7D-B7B7-4DDA-A11D-8FA9993A636D}" dt="2023-12-06T13:49:59.911" v="15720" actId="113"/>
          <ac:spMkLst>
            <pc:docMk/>
            <pc:sldMk cId="1194932987" sldId="387"/>
            <ac:spMk id="18" creationId="{1C8973BD-62F3-341D-7FB4-49C1546397E6}"/>
          </ac:spMkLst>
        </pc:spChg>
        <pc:spChg chg="add mod">
          <ac:chgData name="Stephanie Le" userId="7d3a304b-daf9-4cea-8c72-e4d4fbbcdbe5" providerId="ADAL" clId="{3429AF7D-B7B7-4DDA-A11D-8FA9993A636D}" dt="2023-12-06T13:49:40.650" v="15717" actId="1076"/>
          <ac:spMkLst>
            <pc:docMk/>
            <pc:sldMk cId="1194932987" sldId="387"/>
            <ac:spMk id="19" creationId="{B5240459-AAF6-3DD3-D614-8324790B7648}"/>
          </ac:spMkLst>
        </pc:spChg>
        <pc:spChg chg="add del mod">
          <ac:chgData name="Stephanie Le" userId="7d3a304b-daf9-4cea-8c72-e4d4fbbcdbe5" providerId="ADAL" clId="{3429AF7D-B7B7-4DDA-A11D-8FA9993A636D}" dt="2023-12-06T13:49:06.809" v="15702" actId="478"/>
          <ac:spMkLst>
            <pc:docMk/>
            <pc:sldMk cId="1194932987" sldId="387"/>
            <ac:spMk id="20" creationId="{EA73A739-A92D-6810-1968-064A61264404}"/>
          </ac:spMkLst>
        </pc:spChg>
        <pc:spChg chg="add mod">
          <ac:chgData name="Stephanie Le" userId="7d3a304b-daf9-4cea-8c72-e4d4fbbcdbe5" providerId="ADAL" clId="{3429AF7D-B7B7-4DDA-A11D-8FA9993A636D}" dt="2023-12-06T13:49:31.161" v="15714" actId="1076"/>
          <ac:spMkLst>
            <pc:docMk/>
            <pc:sldMk cId="1194932987" sldId="387"/>
            <ac:spMk id="21" creationId="{8F6C8897-2C5A-5D9E-56DB-191CFA877DC3}"/>
          </ac:spMkLst>
        </pc:spChg>
        <pc:spChg chg="add mod">
          <ac:chgData name="Stephanie Le" userId="7d3a304b-daf9-4cea-8c72-e4d4fbbcdbe5" providerId="ADAL" clId="{3429AF7D-B7B7-4DDA-A11D-8FA9993A636D}" dt="2023-12-06T13:51:45.634" v="15975" actId="207"/>
          <ac:spMkLst>
            <pc:docMk/>
            <pc:sldMk cId="1194932987" sldId="387"/>
            <ac:spMk id="22" creationId="{185BB0D2-2198-F5DB-7670-12B3613318E0}"/>
          </ac:spMkLst>
        </pc:spChg>
        <pc:picChg chg="del">
          <ac:chgData name="Stephanie Le" userId="7d3a304b-daf9-4cea-8c72-e4d4fbbcdbe5" providerId="ADAL" clId="{3429AF7D-B7B7-4DDA-A11D-8FA9993A636D}" dt="2023-12-06T13:45:01.916" v="15530" actId="478"/>
          <ac:picMkLst>
            <pc:docMk/>
            <pc:sldMk cId="1194932987" sldId="387"/>
            <ac:picMk id="6" creationId="{3FD4119A-FC3D-D77B-FE55-8F36EB677F07}"/>
          </ac:picMkLst>
        </pc:picChg>
        <pc:picChg chg="del">
          <ac:chgData name="Stephanie Le" userId="7d3a304b-daf9-4cea-8c72-e4d4fbbcdbe5" providerId="ADAL" clId="{3429AF7D-B7B7-4DDA-A11D-8FA9993A636D}" dt="2023-12-06T13:45:02.499" v="15531" actId="478"/>
          <ac:picMkLst>
            <pc:docMk/>
            <pc:sldMk cId="1194932987" sldId="387"/>
            <ac:picMk id="7" creationId="{A2F1CBDE-45D8-AD53-BD0D-C9621E89AEEC}"/>
          </ac:picMkLst>
        </pc:picChg>
        <pc:picChg chg="add del mod">
          <ac:chgData name="Stephanie Le" userId="7d3a304b-daf9-4cea-8c72-e4d4fbbcdbe5" providerId="ADAL" clId="{3429AF7D-B7B7-4DDA-A11D-8FA9993A636D}" dt="2023-12-06T13:48:19.683" v="15671" actId="478"/>
          <ac:picMkLst>
            <pc:docMk/>
            <pc:sldMk cId="1194932987" sldId="387"/>
            <ac:picMk id="8" creationId="{5AF4304A-4928-2858-1241-AAC37EACC0FD}"/>
          </ac:picMkLst>
        </pc:picChg>
        <pc:picChg chg="add mod">
          <ac:chgData name="Stephanie Le" userId="7d3a304b-daf9-4cea-8c72-e4d4fbbcdbe5" providerId="ADAL" clId="{3429AF7D-B7B7-4DDA-A11D-8FA9993A636D}" dt="2023-12-06T13:49:36.425" v="15716" actId="1076"/>
          <ac:picMkLst>
            <pc:docMk/>
            <pc:sldMk cId="1194932987" sldId="387"/>
            <ac:picMk id="13" creationId="{8305916C-9465-0AE9-4A3F-9E5B165366DF}"/>
          </ac:picMkLst>
        </pc:picChg>
        <pc:picChg chg="add mod">
          <ac:chgData name="Stephanie Le" userId="7d3a304b-daf9-4cea-8c72-e4d4fbbcdbe5" providerId="ADAL" clId="{3429AF7D-B7B7-4DDA-A11D-8FA9993A636D}" dt="2023-12-06T13:49:22.091" v="15712" actId="1076"/>
          <ac:picMkLst>
            <pc:docMk/>
            <pc:sldMk cId="1194932987" sldId="387"/>
            <ac:picMk id="17" creationId="{C33CA186-BAAD-EA36-97A6-299325D8B955}"/>
          </ac:picMkLst>
        </pc:picChg>
        <pc:cxnChg chg="del">
          <ac:chgData name="Stephanie Le" userId="7d3a304b-daf9-4cea-8c72-e4d4fbbcdbe5" providerId="ADAL" clId="{3429AF7D-B7B7-4DDA-A11D-8FA9993A636D}" dt="2023-12-06T13:45:03.738" v="15532" actId="478"/>
          <ac:cxnSpMkLst>
            <pc:docMk/>
            <pc:sldMk cId="1194932987" sldId="387"/>
            <ac:cxnSpMk id="10" creationId="{43B55192-1E41-9CF9-505B-3412324F3B74}"/>
          </ac:cxnSpMkLst>
        </pc:cxnChg>
      </pc:sldChg>
      <pc:sldChg chg="addSp delSp modSp add mod">
        <pc:chgData name="Stephanie Le" userId="7d3a304b-daf9-4cea-8c72-e4d4fbbcdbe5" providerId="ADAL" clId="{3429AF7D-B7B7-4DDA-A11D-8FA9993A636D}" dt="2023-12-06T13:59:25.546" v="16210" actId="20577"/>
        <pc:sldMkLst>
          <pc:docMk/>
          <pc:sldMk cId="1166530380" sldId="388"/>
        </pc:sldMkLst>
        <pc:spChg chg="del">
          <ac:chgData name="Stephanie Le" userId="7d3a304b-daf9-4cea-8c72-e4d4fbbcdbe5" providerId="ADAL" clId="{3429AF7D-B7B7-4DDA-A11D-8FA9993A636D}" dt="2023-12-06T13:56:43.692" v="15986" actId="478"/>
          <ac:spMkLst>
            <pc:docMk/>
            <pc:sldMk cId="1166530380" sldId="388"/>
            <ac:spMk id="2" creationId="{14C9FEB3-19A3-3BD9-C5C1-7AC595C14307}"/>
          </ac:spMkLst>
        </pc:spChg>
        <pc:spChg chg="add mod">
          <ac:chgData name="Stephanie Le" userId="7d3a304b-daf9-4cea-8c72-e4d4fbbcdbe5" providerId="ADAL" clId="{3429AF7D-B7B7-4DDA-A11D-8FA9993A636D}" dt="2023-12-06T13:57:56.373" v="16192" actId="122"/>
          <ac:spMkLst>
            <pc:docMk/>
            <pc:sldMk cId="1166530380" sldId="388"/>
            <ac:spMk id="3" creationId="{22FB7538-B479-3D2D-07A2-71F98F130EC1}"/>
          </ac:spMkLst>
        </pc:spChg>
        <pc:spChg chg="mod">
          <ac:chgData name="Stephanie Le" userId="7d3a304b-daf9-4cea-8c72-e4d4fbbcdbe5" providerId="ADAL" clId="{3429AF7D-B7B7-4DDA-A11D-8FA9993A636D}" dt="2023-12-06T13:59:25.546" v="16210" actId="20577"/>
          <ac:spMkLst>
            <pc:docMk/>
            <pc:sldMk cId="1166530380" sldId="388"/>
            <ac:spMk id="14" creationId="{90C31980-FF62-ECE2-8208-36786869B3FD}"/>
          </ac:spMkLst>
        </pc:spChg>
        <pc:spChg chg="mod">
          <ac:chgData name="Stephanie Le" userId="7d3a304b-daf9-4cea-8c72-e4d4fbbcdbe5" providerId="ADAL" clId="{3429AF7D-B7B7-4DDA-A11D-8FA9993A636D}" dt="2023-12-06T13:58:55.187" v="16197" actId="14100"/>
          <ac:spMkLst>
            <pc:docMk/>
            <pc:sldMk cId="1166530380" sldId="388"/>
            <ac:spMk id="47" creationId="{6AFDFE45-938A-A2C5-160A-188AB8638F52}"/>
          </ac:spMkLst>
        </pc:spChg>
        <pc:spChg chg="mod">
          <ac:chgData name="Stephanie Le" userId="7d3a304b-daf9-4cea-8c72-e4d4fbbcdbe5" providerId="ADAL" clId="{3429AF7D-B7B7-4DDA-A11D-8FA9993A636D}" dt="2023-12-06T13:58:57.408" v="16198" actId="14100"/>
          <ac:spMkLst>
            <pc:docMk/>
            <pc:sldMk cId="1166530380" sldId="388"/>
            <ac:spMk id="53" creationId="{E17668DF-0CE1-3AB8-0952-07B55D1AB72D}"/>
          </ac:spMkLst>
        </pc:spChg>
        <pc:picChg chg="del">
          <ac:chgData name="Stephanie Le" userId="7d3a304b-daf9-4cea-8c72-e4d4fbbcdbe5" providerId="ADAL" clId="{3429AF7D-B7B7-4DDA-A11D-8FA9993A636D}" dt="2023-12-06T13:56:40.394" v="15984" actId="478"/>
          <ac:picMkLst>
            <pc:docMk/>
            <pc:sldMk cId="1166530380" sldId="388"/>
            <ac:picMk id="4" creationId="{F26408C5-AF63-FE73-07A2-7484A0C9C8C9}"/>
          </ac:picMkLst>
        </pc:picChg>
        <pc:picChg chg="add mod">
          <ac:chgData name="Stephanie Le" userId="7d3a304b-daf9-4cea-8c72-e4d4fbbcdbe5" providerId="ADAL" clId="{3429AF7D-B7B7-4DDA-A11D-8FA9993A636D}" dt="2023-12-06T13:58:59.576" v="16199" actId="1076"/>
          <ac:picMkLst>
            <pc:docMk/>
            <pc:sldMk cId="1166530380" sldId="388"/>
            <ac:picMk id="6" creationId="{AEB227E3-5334-6868-1150-13D2BEE5308C}"/>
          </ac:picMkLst>
        </pc:picChg>
        <pc:picChg chg="add mod">
          <ac:chgData name="Stephanie Le" userId="7d3a304b-daf9-4cea-8c72-e4d4fbbcdbe5" providerId="ADAL" clId="{3429AF7D-B7B7-4DDA-A11D-8FA9993A636D}" dt="2023-12-06T13:59:06.079" v="16201"/>
          <ac:picMkLst>
            <pc:docMk/>
            <pc:sldMk cId="1166530380" sldId="388"/>
            <ac:picMk id="8" creationId="{6D8F9C7C-461F-9FBC-E5E7-57617C07BAFA}"/>
          </ac:picMkLst>
        </pc:picChg>
        <pc:picChg chg="del">
          <ac:chgData name="Stephanie Le" userId="7d3a304b-daf9-4cea-8c72-e4d4fbbcdbe5" providerId="ADAL" clId="{3429AF7D-B7B7-4DDA-A11D-8FA9993A636D}" dt="2023-12-06T13:56:44.505" v="15987" actId="478"/>
          <ac:picMkLst>
            <pc:docMk/>
            <pc:sldMk cId="1166530380" sldId="388"/>
            <ac:picMk id="28" creationId="{DABCB5CF-0775-2FD7-C742-30288BF3549A}"/>
          </ac:picMkLst>
        </pc:picChg>
        <pc:picChg chg="del">
          <ac:chgData name="Stephanie Le" userId="7d3a304b-daf9-4cea-8c72-e4d4fbbcdbe5" providerId="ADAL" clId="{3429AF7D-B7B7-4DDA-A11D-8FA9993A636D}" dt="2023-12-06T13:56:41.690" v="15985" actId="478"/>
          <ac:picMkLst>
            <pc:docMk/>
            <pc:sldMk cId="1166530380" sldId="388"/>
            <ac:picMk id="30" creationId="{1D1D2A2C-52A5-9337-BBCD-3B39EE65287F}"/>
          </ac:picMkLst>
        </pc:picChg>
      </pc:sldChg>
      <pc:sldChg chg="addSp delSp modSp add mod">
        <pc:chgData name="Stephanie Le" userId="7d3a304b-daf9-4cea-8c72-e4d4fbbcdbe5" providerId="ADAL" clId="{3429AF7D-B7B7-4DDA-A11D-8FA9993A636D}" dt="2023-12-06T14:14:31.741" v="16244" actId="1076"/>
        <pc:sldMkLst>
          <pc:docMk/>
          <pc:sldMk cId="737517332" sldId="389"/>
        </pc:sldMkLst>
        <pc:spChg chg="mod">
          <ac:chgData name="Stephanie Le" userId="7d3a304b-daf9-4cea-8c72-e4d4fbbcdbe5" providerId="ADAL" clId="{3429AF7D-B7B7-4DDA-A11D-8FA9993A636D}" dt="2023-12-06T14:12:51.153" v="16224" actId="20577"/>
          <ac:spMkLst>
            <pc:docMk/>
            <pc:sldMk cId="737517332" sldId="389"/>
            <ac:spMk id="4" creationId="{A0819968-A92D-CA0A-CF48-9705923ACE32}"/>
          </ac:spMkLst>
        </pc:spChg>
        <pc:spChg chg="del">
          <ac:chgData name="Stephanie Le" userId="7d3a304b-daf9-4cea-8c72-e4d4fbbcdbe5" providerId="ADAL" clId="{3429AF7D-B7B7-4DDA-A11D-8FA9993A636D}" dt="2023-12-06T14:13:16.889" v="16227" actId="478"/>
          <ac:spMkLst>
            <pc:docMk/>
            <pc:sldMk cId="737517332" sldId="389"/>
            <ac:spMk id="14" creationId="{572703F2-1CA8-0A68-DE07-4BFCE90F493C}"/>
          </ac:spMkLst>
        </pc:spChg>
        <pc:spChg chg="del">
          <ac:chgData name="Stephanie Le" userId="7d3a304b-daf9-4cea-8c72-e4d4fbbcdbe5" providerId="ADAL" clId="{3429AF7D-B7B7-4DDA-A11D-8FA9993A636D}" dt="2023-12-06T14:13:19.970" v="16229" actId="478"/>
          <ac:spMkLst>
            <pc:docMk/>
            <pc:sldMk cId="737517332" sldId="389"/>
            <ac:spMk id="18" creationId="{1C8973BD-62F3-341D-7FB4-49C1546397E6}"/>
          </ac:spMkLst>
        </pc:spChg>
        <pc:spChg chg="del">
          <ac:chgData name="Stephanie Le" userId="7d3a304b-daf9-4cea-8c72-e4d4fbbcdbe5" providerId="ADAL" clId="{3429AF7D-B7B7-4DDA-A11D-8FA9993A636D}" dt="2023-12-06T14:13:18.474" v="16228" actId="478"/>
          <ac:spMkLst>
            <pc:docMk/>
            <pc:sldMk cId="737517332" sldId="389"/>
            <ac:spMk id="19" creationId="{B5240459-AAF6-3DD3-D614-8324790B7648}"/>
          </ac:spMkLst>
        </pc:spChg>
        <pc:spChg chg="del">
          <ac:chgData name="Stephanie Le" userId="7d3a304b-daf9-4cea-8c72-e4d4fbbcdbe5" providerId="ADAL" clId="{3429AF7D-B7B7-4DDA-A11D-8FA9993A636D}" dt="2023-12-06T14:13:21.234" v="16230" actId="478"/>
          <ac:spMkLst>
            <pc:docMk/>
            <pc:sldMk cId="737517332" sldId="389"/>
            <ac:spMk id="21" creationId="{8F6C8897-2C5A-5D9E-56DB-191CFA877DC3}"/>
          </ac:spMkLst>
        </pc:spChg>
        <pc:spChg chg="mod">
          <ac:chgData name="Stephanie Le" userId="7d3a304b-daf9-4cea-8c72-e4d4fbbcdbe5" providerId="ADAL" clId="{3429AF7D-B7B7-4DDA-A11D-8FA9993A636D}" dt="2023-12-06T14:14:31.741" v="16244" actId="1076"/>
          <ac:spMkLst>
            <pc:docMk/>
            <pc:sldMk cId="737517332" sldId="389"/>
            <ac:spMk id="22" creationId="{185BB0D2-2198-F5DB-7670-12B3613318E0}"/>
          </ac:spMkLst>
        </pc:spChg>
        <pc:picChg chg="add mod">
          <ac:chgData name="Stephanie Le" userId="7d3a304b-daf9-4cea-8c72-e4d4fbbcdbe5" providerId="ADAL" clId="{3429AF7D-B7B7-4DDA-A11D-8FA9993A636D}" dt="2023-12-06T14:13:42.145" v="16237" actId="1076"/>
          <ac:picMkLst>
            <pc:docMk/>
            <pc:sldMk cId="737517332" sldId="389"/>
            <ac:picMk id="6" creationId="{FD6683D4-4E90-FA5B-E302-0E4999086BC0}"/>
          </ac:picMkLst>
        </pc:picChg>
        <pc:picChg chg="add mod">
          <ac:chgData name="Stephanie Le" userId="7d3a304b-daf9-4cea-8c72-e4d4fbbcdbe5" providerId="ADAL" clId="{3429AF7D-B7B7-4DDA-A11D-8FA9993A636D}" dt="2023-12-06T14:14:24.805" v="16243" actId="14100"/>
          <ac:picMkLst>
            <pc:docMk/>
            <pc:sldMk cId="737517332" sldId="389"/>
            <ac:picMk id="8" creationId="{71BD363E-B805-EA32-4A34-103F126970FB}"/>
          </ac:picMkLst>
        </pc:picChg>
        <pc:picChg chg="del">
          <ac:chgData name="Stephanie Le" userId="7d3a304b-daf9-4cea-8c72-e4d4fbbcdbe5" providerId="ADAL" clId="{3429AF7D-B7B7-4DDA-A11D-8FA9993A636D}" dt="2023-12-06T14:12:55.621" v="16226" actId="478"/>
          <ac:picMkLst>
            <pc:docMk/>
            <pc:sldMk cId="737517332" sldId="389"/>
            <ac:picMk id="13" creationId="{8305916C-9465-0AE9-4A3F-9E5B165366DF}"/>
          </ac:picMkLst>
        </pc:picChg>
        <pc:picChg chg="del">
          <ac:chgData name="Stephanie Le" userId="7d3a304b-daf9-4cea-8c72-e4d4fbbcdbe5" providerId="ADAL" clId="{3429AF7D-B7B7-4DDA-A11D-8FA9993A636D}" dt="2023-12-06T14:12:53.913" v="16225" actId="478"/>
          <ac:picMkLst>
            <pc:docMk/>
            <pc:sldMk cId="737517332" sldId="389"/>
            <ac:picMk id="17" creationId="{C33CA186-BAAD-EA36-97A6-299325D8B955}"/>
          </ac:picMkLst>
        </pc:picChg>
      </pc:sldChg>
    </pc:docChg>
  </pc:docChgLst>
  <pc:docChgLst>
    <pc:chgData name="Ed Kirkland" userId="S::ekirkland@norcoind.com::03cebfb6-e297-4a04-ade4-efff0905d9fa" providerId="AD" clId="Web-{A0F48B4F-F9C9-5FF3-6CB6-FFADBFC82971}"/>
    <pc:docChg chg="modSld">
      <pc:chgData name="Ed Kirkland" userId="S::ekirkland@norcoind.com::03cebfb6-e297-4a04-ade4-efff0905d9fa" providerId="AD" clId="Web-{A0F48B4F-F9C9-5FF3-6CB6-FFADBFC82971}" dt="2024-03-21T19:41:10.647" v="731"/>
      <pc:docMkLst>
        <pc:docMk/>
      </pc:docMkLst>
      <pc:sldChg chg="modNotes">
        <pc:chgData name="Ed Kirkland" userId="S::ekirkland@norcoind.com::03cebfb6-e297-4a04-ade4-efff0905d9fa" providerId="AD" clId="Web-{A0F48B4F-F9C9-5FF3-6CB6-FFADBFC82971}" dt="2024-03-21T19:41:10.647" v="731"/>
        <pc:sldMkLst>
          <pc:docMk/>
          <pc:sldMk cId="3817719150" sldId="311"/>
        </pc:sldMkLst>
      </pc:sldChg>
      <pc:sldChg chg="modNotes">
        <pc:chgData name="Ed Kirkland" userId="S::ekirkland@norcoind.com::03cebfb6-e297-4a04-ade4-efff0905d9fa" providerId="AD" clId="Web-{A0F48B4F-F9C9-5FF3-6CB6-FFADBFC82971}" dt="2024-03-21T19:38:00.347" v="592"/>
        <pc:sldMkLst>
          <pc:docMk/>
          <pc:sldMk cId="891761997" sldId="339"/>
        </pc:sldMkLst>
      </pc:sldChg>
      <pc:sldChg chg="modNotes">
        <pc:chgData name="Ed Kirkland" userId="S::ekirkland@norcoind.com::03cebfb6-e297-4a04-ade4-efff0905d9fa" providerId="AD" clId="Web-{A0F48B4F-F9C9-5FF3-6CB6-FFADBFC82971}" dt="2024-03-21T19:19:52.951" v="112"/>
        <pc:sldMkLst>
          <pc:docMk/>
          <pc:sldMk cId="2592346620" sldId="343"/>
        </pc:sldMkLst>
      </pc:sldChg>
      <pc:sldChg chg="modNotes">
        <pc:chgData name="Ed Kirkland" userId="S::ekirkland@norcoind.com::03cebfb6-e297-4a04-ade4-efff0905d9fa" providerId="AD" clId="Web-{A0F48B4F-F9C9-5FF3-6CB6-FFADBFC82971}" dt="2024-03-21T19:25:32.505" v="353"/>
        <pc:sldMkLst>
          <pc:docMk/>
          <pc:sldMk cId="3874822223" sldId="368"/>
        </pc:sldMkLst>
      </pc:sldChg>
      <pc:sldChg chg="addSp delSp modSp">
        <pc:chgData name="Ed Kirkland" userId="S::ekirkland@norcoind.com::03cebfb6-e297-4a04-ade4-efff0905d9fa" providerId="AD" clId="Web-{A0F48B4F-F9C9-5FF3-6CB6-FFADBFC82971}" dt="2024-03-21T19:31:21.449" v="503"/>
        <pc:sldMkLst>
          <pc:docMk/>
          <pc:sldMk cId="1976670049" sldId="373"/>
        </pc:sldMkLst>
        <pc:spChg chg="add del mod">
          <ac:chgData name="Ed Kirkland" userId="S::ekirkland@norcoind.com::03cebfb6-e297-4a04-ade4-efff0905d9fa" providerId="AD" clId="Web-{A0F48B4F-F9C9-5FF3-6CB6-FFADBFC82971}" dt="2024-03-21T19:31:21.449" v="503"/>
          <ac:spMkLst>
            <pc:docMk/>
            <pc:sldMk cId="1976670049" sldId="373"/>
            <ac:spMk id="8" creationId="{73F01108-039D-A405-4B4A-C2B5BFF1C133}"/>
          </ac:spMkLst>
        </pc:spChg>
        <pc:picChg chg="add mod">
          <ac:chgData name="Ed Kirkland" userId="S::ekirkland@norcoind.com::03cebfb6-e297-4a04-ade4-efff0905d9fa" providerId="AD" clId="Web-{A0F48B4F-F9C9-5FF3-6CB6-FFADBFC82971}" dt="2024-03-21T19:30:39.979" v="501" actId="1076"/>
          <ac:picMkLst>
            <pc:docMk/>
            <pc:sldMk cId="1976670049" sldId="373"/>
            <ac:picMk id="5" creationId="{1C595985-7B6B-F109-FCCA-4725AA11FA91}"/>
          </ac:picMkLst>
        </pc:picChg>
      </pc:sldChg>
      <pc:sldChg chg="addSp delSp modSp modNotes">
        <pc:chgData name="Ed Kirkland" userId="S::ekirkland@norcoind.com::03cebfb6-e297-4a04-ade4-efff0905d9fa" providerId="AD" clId="Web-{A0F48B4F-F9C9-5FF3-6CB6-FFADBFC82971}" dt="2024-03-21T19:36:07.423" v="556"/>
        <pc:sldMkLst>
          <pc:docMk/>
          <pc:sldMk cId="1085591829" sldId="375"/>
        </pc:sldMkLst>
        <pc:spChg chg="add del mod">
          <ac:chgData name="Ed Kirkland" userId="S::ekirkland@norcoind.com::03cebfb6-e297-4a04-ade4-efff0905d9fa" providerId="AD" clId="Web-{A0F48B4F-F9C9-5FF3-6CB6-FFADBFC82971}" dt="2024-03-21T19:34:35.812" v="522"/>
          <ac:spMkLst>
            <pc:docMk/>
            <pc:sldMk cId="1085591829" sldId="375"/>
            <ac:spMk id="5" creationId="{4902728C-7049-ECCD-1ABE-605764A17765}"/>
          </ac:spMkLst>
        </pc:spChg>
        <pc:picChg chg="add mod">
          <ac:chgData name="Ed Kirkland" userId="S::ekirkland@norcoind.com::03cebfb6-e297-4a04-ade4-efff0905d9fa" providerId="AD" clId="Web-{A0F48B4F-F9C9-5FF3-6CB6-FFADBFC82971}" dt="2024-03-21T19:34:19.139" v="520" actId="14100"/>
          <ac:picMkLst>
            <pc:docMk/>
            <pc:sldMk cId="1085591829" sldId="375"/>
            <ac:picMk id="4" creationId="{32C0AA9A-7807-3126-8EA5-03E3523BB35E}"/>
          </ac:picMkLst>
        </pc:picChg>
      </pc:sldChg>
      <pc:sldChg chg="modNotes">
        <pc:chgData name="Ed Kirkland" userId="S::ekirkland@norcoind.com::03cebfb6-e297-4a04-ade4-efff0905d9fa" providerId="AD" clId="Web-{A0F48B4F-F9C9-5FF3-6CB6-FFADBFC82971}" dt="2024-03-21T19:29:30.681" v="496"/>
        <pc:sldMkLst>
          <pc:docMk/>
          <pc:sldMk cId="161900470" sldId="386"/>
        </pc:sldMkLst>
      </pc:sldChg>
      <pc:sldChg chg="modNotes">
        <pc:chgData name="Ed Kirkland" userId="S::ekirkland@norcoind.com::03cebfb6-e297-4a04-ade4-efff0905d9fa" providerId="AD" clId="Web-{A0F48B4F-F9C9-5FF3-6CB6-FFADBFC82971}" dt="2024-03-21T19:16:39.073" v="32"/>
        <pc:sldMkLst>
          <pc:docMk/>
          <pc:sldMk cId="737517332" sldId="389"/>
        </pc:sldMkLst>
      </pc:sldChg>
      <pc:sldChg chg="modNotes">
        <pc:chgData name="Ed Kirkland" userId="S::ekirkland@norcoind.com::03cebfb6-e297-4a04-ade4-efff0905d9fa" providerId="AD" clId="Web-{A0F48B4F-F9C9-5FF3-6CB6-FFADBFC82971}" dt="2024-03-21T19:21:40.485" v="211"/>
        <pc:sldMkLst>
          <pc:docMk/>
          <pc:sldMk cId="3266363178" sldId="3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357" cy="480547"/>
          </a:xfrm>
          <a:prstGeom prst="rect">
            <a:avLst/>
          </a:prstGeom>
        </p:spPr>
        <p:txBody>
          <a:bodyPr vert="horz" lIns="93790" tIns="46895" rIns="93790" bIns="46895" rtlCol="0"/>
          <a:lstStyle>
            <a:lvl1pPr algn="l">
              <a:defRPr sz="1200"/>
            </a:lvl1pPr>
          </a:lstStyle>
          <a:p>
            <a:endParaRPr lang="en-US"/>
          </a:p>
        </p:txBody>
      </p:sp>
      <p:sp>
        <p:nvSpPr>
          <p:cNvPr id="3" name="Date Placeholder 2"/>
          <p:cNvSpPr>
            <a:spLocks noGrp="1"/>
          </p:cNvSpPr>
          <p:nvPr>
            <p:ph type="dt" idx="1"/>
          </p:nvPr>
        </p:nvSpPr>
        <p:spPr>
          <a:xfrm>
            <a:off x="4143209" y="0"/>
            <a:ext cx="3170357" cy="480547"/>
          </a:xfrm>
          <a:prstGeom prst="rect">
            <a:avLst/>
          </a:prstGeom>
        </p:spPr>
        <p:txBody>
          <a:bodyPr vert="horz" lIns="93790" tIns="46895" rIns="93790" bIns="46895" rtlCol="0"/>
          <a:lstStyle>
            <a:lvl1pPr algn="r">
              <a:defRPr sz="1200"/>
            </a:lvl1pPr>
          </a:lstStyle>
          <a:p>
            <a:fld id="{D2853229-5C54-4F3F-B3B3-85D66B424462}" type="datetimeFigureOut">
              <a:rPr lang="en-US" smtClean="0"/>
              <a:t>9/17/2024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3790" tIns="46895" rIns="93790" bIns="46895" rtlCol="0" anchor="ctr"/>
          <a:lstStyle/>
          <a:p>
            <a:endParaRPr lang="en-US"/>
          </a:p>
        </p:txBody>
      </p:sp>
      <p:sp>
        <p:nvSpPr>
          <p:cNvPr id="5" name="Notes Placeholder 4"/>
          <p:cNvSpPr>
            <a:spLocks noGrp="1"/>
          </p:cNvSpPr>
          <p:nvPr>
            <p:ph type="body" sz="quarter" idx="3"/>
          </p:nvPr>
        </p:nvSpPr>
        <p:spPr>
          <a:xfrm>
            <a:off x="730867" y="4620395"/>
            <a:ext cx="5853468" cy="3781062"/>
          </a:xfrm>
          <a:prstGeom prst="rect">
            <a:avLst/>
          </a:prstGeom>
        </p:spPr>
        <p:txBody>
          <a:bodyPr vert="horz" lIns="93790" tIns="46895" rIns="93790" bIns="468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653"/>
            <a:ext cx="3170357" cy="480547"/>
          </a:xfrm>
          <a:prstGeom prst="rect">
            <a:avLst/>
          </a:prstGeom>
        </p:spPr>
        <p:txBody>
          <a:bodyPr vert="horz" lIns="93790" tIns="46895" rIns="93790" bIns="46895" rtlCol="0" anchor="b"/>
          <a:lstStyle>
            <a:lvl1pPr algn="l">
              <a:defRPr sz="1200"/>
            </a:lvl1pPr>
          </a:lstStyle>
          <a:p>
            <a:endParaRPr lang="en-US"/>
          </a:p>
        </p:txBody>
      </p:sp>
      <p:sp>
        <p:nvSpPr>
          <p:cNvPr id="7" name="Slide Number Placeholder 6"/>
          <p:cNvSpPr>
            <a:spLocks noGrp="1"/>
          </p:cNvSpPr>
          <p:nvPr>
            <p:ph type="sldNum" sz="quarter" idx="5"/>
          </p:nvPr>
        </p:nvSpPr>
        <p:spPr>
          <a:xfrm>
            <a:off x="4143209" y="9120653"/>
            <a:ext cx="3170357" cy="480547"/>
          </a:xfrm>
          <a:prstGeom prst="rect">
            <a:avLst/>
          </a:prstGeom>
        </p:spPr>
        <p:txBody>
          <a:bodyPr vert="horz" lIns="93790" tIns="46895" rIns="93790" bIns="46895" rtlCol="0" anchor="b"/>
          <a:lstStyle>
            <a:lvl1pPr algn="r">
              <a:defRPr sz="1200"/>
            </a:lvl1pPr>
          </a:lstStyle>
          <a:p>
            <a:fld id="{B22255C3-C509-4953-8354-96F1E68C42DF}" type="slidenum">
              <a:rPr lang="en-US" smtClean="0"/>
              <a:t>‹#›</a:t>
            </a:fld>
            <a:endParaRPr lang="en-US"/>
          </a:p>
        </p:txBody>
      </p:sp>
    </p:spTree>
    <p:extLst>
      <p:ext uri="{BB962C8B-B14F-4D97-AF65-F5344CB8AC3E}">
        <p14:creationId xmlns:p14="http://schemas.microsoft.com/office/powerpoint/2010/main" val="314764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Norco University. Today we will be discussing the BAL Exact Slide.</a:t>
            </a:r>
          </a:p>
        </p:txBody>
      </p:sp>
      <p:sp>
        <p:nvSpPr>
          <p:cNvPr id="4" name="Slide Number Placeholder 3"/>
          <p:cNvSpPr>
            <a:spLocks noGrp="1"/>
          </p:cNvSpPr>
          <p:nvPr>
            <p:ph type="sldNum" sz="quarter" idx="5"/>
          </p:nvPr>
        </p:nvSpPr>
        <p:spPr/>
        <p:txBody>
          <a:bodyPr/>
          <a:lstStyle/>
          <a:p>
            <a:fld id="{B22255C3-C509-4953-8354-96F1E68C42DF}" type="slidenum">
              <a:rPr lang="en-US" smtClean="0"/>
              <a:t>1</a:t>
            </a:fld>
            <a:endParaRPr lang="en-US"/>
          </a:p>
        </p:txBody>
      </p:sp>
    </p:spTree>
    <p:extLst>
      <p:ext uri="{BB962C8B-B14F-4D97-AF65-F5344CB8AC3E}">
        <p14:creationId xmlns:p14="http://schemas.microsoft.com/office/powerpoint/2010/main" val="2495262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12</a:t>
            </a:fld>
            <a:endParaRPr lang="en-US"/>
          </a:p>
        </p:txBody>
      </p:sp>
    </p:spTree>
    <p:extLst>
      <p:ext uri="{BB962C8B-B14F-4D97-AF65-F5344CB8AC3E}">
        <p14:creationId xmlns:p14="http://schemas.microsoft.com/office/powerpoint/2010/main" val="371571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13</a:t>
            </a:fld>
            <a:endParaRPr lang="en-US"/>
          </a:p>
        </p:txBody>
      </p:sp>
    </p:spTree>
    <p:extLst>
      <p:ext uri="{BB962C8B-B14F-4D97-AF65-F5344CB8AC3E}">
        <p14:creationId xmlns:p14="http://schemas.microsoft.com/office/powerpoint/2010/main" val="989490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14</a:t>
            </a:fld>
            <a:endParaRPr lang="en-US"/>
          </a:p>
        </p:txBody>
      </p:sp>
    </p:spTree>
    <p:extLst>
      <p:ext uri="{BB962C8B-B14F-4D97-AF65-F5344CB8AC3E}">
        <p14:creationId xmlns:p14="http://schemas.microsoft.com/office/powerpoint/2010/main" val="102450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15</a:t>
            </a:fld>
            <a:endParaRPr lang="en-US"/>
          </a:p>
        </p:txBody>
      </p:sp>
    </p:spTree>
    <p:extLst>
      <p:ext uri="{BB962C8B-B14F-4D97-AF65-F5344CB8AC3E}">
        <p14:creationId xmlns:p14="http://schemas.microsoft.com/office/powerpoint/2010/main" val="166929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16</a:t>
            </a:fld>
            <a:endParaRPr lang="en-US"/>
          </a:p>
        </p:txBody>
      </p:sp>
    </p:spTree>
    <p:extLst>
      <p:ext uri="{BB962C8B-B14F-4D97-AF65-F5344CB8AC3E}">
        <p14:creationId xmlns:p14="http://schemas.microsoft.com/office/powerpoint/2010/main" val="425960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Faux Floor design where the lauan comes loose from floor of slide box causing lauan to catch on wear bar material. Abrupt retract or stopping room from coming in.</a:t>
            </a:r>
          </a:p>
        </p:txBody>
      </p:sp>
      <p:sp>
        <p:nvSpPr>
          <p:cNvPr id="4" name="Slide Number Placeholder 3"/>
          <p:cNvSpPr>
            <a:spLocks noGrp="1"/>
          </p:cNvSpPr>
          <p:nvPr>
            <p:ph type="sldNum" sz="quarter" idx="5"/>
          </p:nvPr>
        </p:nvSpPr>
        <p:spPr/>
        <p:txBody>
          <a:bodyPr/>
          <a:lstStyle/>
          <a:p>
            <a:fld id="{B22255C3-C509-4953-8354-96F1E68C42DF}" type="slidenum">
              <a:rPr lang="en-US" smtClean="0"/>
              <a:t>22</a:t>
            </a:fld>
            <a:endParaRPr lang="en-US"/>
          </a:p>
        </p:txBody>
      </p:sp>
    </p:spTree>
    <p:extLst>
      <p:ext uri="{BB962C8B-B14F-4D97-AF65-F5344CB8AC3E}">
        <p14:creationId xmlns:p14="http://schemas.microsoft.com/office/powerpoint/2010/main" val="588464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 testing on these pans with our system as well as the transition not being as smooth as it would be with Norco pan and wear bar combination. Many OEM'S using this instead as an alternative to our product to save $$$.</a:t>
            </a:r>
          </a:p>
        </p:txBody>
      </p:sp>
      <p:sp>
        <p:nvSpPr>
          <p:cNvPr id="4" name="Slide Number Placeholder 3"/>
          <p:cNvSpPr>
            <a:spLocks noGrp="1"/>
          </p:cNvSpPr>
          <p:nvPr>
            <p:ph type="sldNum" sz="quarter" idx="5"/>
          </p:nvPr>
        </p:nvSpPr>
        <p:spPr/>
        <p:txBody>
          <a:bodyPr/>
          <a:lstStyle/>
          <a:p>
            <a:fld id="{B22255C3-C509-4953-8354-96F1E68C42DF}" type="slidenum">
              <a:rPr lang="en-US" smtClean="0"/>
              <a:t>23</a:t>
            </a:fld>
            <a:endParaRPr lang="en-US"/>
          </a:p>
        </p:txBody>
      </p:sp>
    </p:spTree>
    <p:extLst>
      <p:ext uri="{BB962C8B-B14F-4D97-AF65-F5344CB8AC3E}">
        <p14:creationId xmlns:p14="http://schemas.microsoft.com/office/powerpoint/2010/main" val="2451232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26</a:t>
            </a:fld>
            <a:endParaRPr lang="en-US"/>
          </a:p>
        </p:txBody>
      </p:sp>
    </p:spTree>
    <p:extLst>
      <p:ext uri="{BB962C8B-B14F-4D97-AF65-F5344CB8AC3E}">
        <p14:creationId xmlns:p14="http://schemas.microsoft.com/office/powerpoint/2010/main" val="410096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34</a:t>
            </a:fld>
            <a:endParaRPr lang="en-US"/>
          </a:p>
        </p:txBody>
      </p:sp>
    </p:spTree>
    <p:extLst>
      <p:ext uri="{BB962C8B-B14F-4D97-AF65-F5344CB8AC3E}">
        <p14:creationId xmlns:p14="http://schemas.microsoft.com/office/powerpoint/2010/main" val="1284153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Do not make any changing to the adjustment with the jamb itself. Call customer support with mechanism number and date on inside of jamb and we will check and see if it was built correctly and if changes can be made or if a new mechanism needs to be ordered and sent out to you.</a:t>
            </a:r>
          </a:p>
        </p:txBody>
      </p:sp>
      <p:sp>
        <p:nvSpPr>
          <p:cNvPr id="4" name="Slide Number Placeholder 3"/>
          <p:cNvSpPr>
            <a:spLocks noGrp="1"/>
          </p:cNvSpPr>
          <p:nvPr>
            <p:ph type="sldNum" sz="quarter" idx="5"/>
          </p:nvPr>
        </p:nvSpPr>
        <p:spPr/>
        <p:txBody>
          <a:bodyPr/>
          <a:lstStyle/>
          <a:p>
            <a:fld id="{B22255C3-C509-4953-8354-96F1E68C42DF}" type="slidenum">
              <a:rPr lang="en-US" smtClean="0"/>
              <a:t>36</a:t>
            </a:fld>
            <a:endParaRPr lang="en-US"/>
          </a:p>
        </p:txBody>
      </p:sp>
    </p:spTree>
    <p:extLst>
      <p:ext uri="{BB962C8B-B14F-4D97-AF65-F5344CB8AC3E}">
        <p14:creationId xmlns:p14="http://schemas.microsoft.com/office/powerpoint/2010/main" val="326844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step in the design process is to meet with the OEM team, Plant manager, Engineer, sales manager, purchasing etc. Our Sales team will provide a design request form and go over the many options we have as well as the capabilities of the exact slide.</a:t>
            </a:r>
          </a:p>
        </p:txBody>
      </p:sp>
      <p:sp>
        <p:nvSpPr>
          <p:cNvPr id="4" name="Slide Number Placeholder 3"/>
          <p:cNvSpPr>
            <a:spLocks noGrp="1"/>
          </p:cNvSpPr>
          <p:nvPr>
            <p:ph type="sldNum" sz="quarter" idx="5"/>
          </p:nvPr>
        </p:nvSpPr>
        <p:spPr/>
        <p:txBody>
          <a:bodyPr/>
          <a:lstStyle/>
          <a:p>
            <a:fld id="{B22255C3-C509-4953-8354-96F1E68C42DF}" type="slidenum">
              <a:rPr lang="en-US" smtClean="0"/>
              <a:t>2</a:t>
            </a:fld>
            <a:endParaRPr lang="en-US"/>
          </a:p>
        </p:txBody>
      </p:sp>
    </p:spTree>
    <p:extLst>
      <p:ext uri="{BB962C8B-B14F-4D97-AF65-F5344CB8AC3E}">
        <p14:creationId xmlns:p14="http://schemas.microsoft.com/office/powerpoint/2010/main" val="2305309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Pick up on </a:t>
            </a:r>
            <a:r>
              <a:rPr lang="en-US" dirty="0" err="1">
                <a:ea typeface="Calibri"/>
                <a:cs typeface="Calibri"/>
              </a:rPr>
              <a:t>amazon,ebay</a:t>
            </a:r>
            <a:r>
              <a:rPr lang="en-US" dirty="0">
                <a:ea typeface="Calibri"/>
                <a:cs typeface="Calibri"/>
              </a:rPr>
              <a:t> or loosnaples.com. Amazon your best bet.</a:t>
            </a:r>
          </a:p>
        </p:txBody>
      </p:sp>
      <p:sp>
        <p:nvSpPr>
          <p:cNvPr id="4" name="Slide Number Placeholder 3"/>
          <p:cNvSpPr>
            <a:spLocks noGrp="1"/>
          </p:cNvSpPr>
          <p:nvPr>
            <p:ph type="sldNum" sz="quarter" idx="5"/>
          </p:nvPr>
        </p:nvSpPr>
        <p:spPr/>
        <p:txBody>
          <a:bodyPr/>
          <a:lstStyle/>
          <a:p>
            <a:fld id="{B22255C3-C509-4953-8354-96F1E68C42DF}" type="slidenum">
              <a:rPr lang="en-US" smtClean="0"/>
              <a:t>38</a:t>
            </a:fld>
            <a:endParaRPr lang="en-US"/>
          </a:p>
        </p:txBody>
      </p:sp>
    </p:spTree>
    <p:extLst>
      <p:ext uri="{BB962C8B-B14F-4D97-AF65-F5344CB8AC3E}">
        <p14:creationId xmlns:p14="http://schemas.microsoft.com/office/powerpoint/2010/main" val="55397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Be sure to order proper motor LH or RH side if you need a replacement. Also make sure on built date inside of jamb does not fall in the dates from when we changed to a 10 tooth sprocket from the original 12 tooth sprocket. Dates coming two slide shows from now.</a:t>
            </a:r>
          </a:p>
        </p:txBody>
      </p:sp>
      <p:sp>
        <p:nvSpPr>
          <p:cNvPr id="4" name="Slide Number Placeholder 3"/>
          <p:cNvSpPr>
            <a:spLocks noGrp="1"/>
          </p:cNvSpPr>
          <p:nvPr>
            <p:ph type="sldNum" sz="quarter" idx="5"/>
          </p:nvPr>
        </p:nvSpPr>
        <p:spPr/>
        <p:txBody>
          <a:bodyPr/>
          <a:lstStyle/>
          <a:p>
            <a:fld id="{B22255C3-C509-4953-8354-96F1E68C42DF}" type="slidenum">
              <a:rPr lang="en-US" smtClean="0"/>
              <a:t>39</a:t>
            </a:fld>
            <a:endParaRPr lang="en-US"/>
          </a:p>
        </p:txBody>
      </p:sp>
    </p:spTree>
    <p:extLst>
      <p:ext uri="{BB962C8B-B14F-4D97-AF65-F5344CB8AC3E}">
        <p14:creationId xmlns:p14="http://schemas.microsoft.com/office/powerpoint/2010/main" val="149171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Be sure to order proper motor LH or RH side if you need a replacement. Also make sure on built date inside of jamb does not fall in the dates from when we changed to a 10 tooth sprocket from the original 12 tooth sprocket. Dates coming two slide shows from now.</a:t>
            </a:r>
          </a:p>
        </p:txBody>
      </p:sp>
      <p:sp>
        <p:nvSpPr>
          <p:cNvPr id="4" name="Slide Number Placeholder 3"/>
          <p:cNvSpPr>
            <a:spLocks noGrp="1"/>
          </p:cNvSpPr>
          <p:nvPr>
            <p:ph type="sldNum" sz="quarter" idx="5"/>
          </p:nvPr>
        </p:nvSpPr>
        <p:spPr/>
        <p:txBody>
          <a:bodyPr/>
          <a:lstStyle/>
          <a:p>
            <a:fld id="{B22255C3-C509-4953-8354-96F1E68C42DF}" type="slidenum">
              <a:rPr lang="en-US" smtClean="0"/>
              <a:t>40</a:t>
            </a:fld>
            <a:endParaRPr lang="en-US"/>
          </a:p>
        </p:txBody>
      </p:sp>
    </p:spTree>
    <p:extLst>
      <p:ext uri="{BB962C8B-B14F-4D97-AF65-F5344CB8AC3E}">
        <p14:creationId xmlns:p14="http://schemas.microsoft.com/office/powerpoint/2010/main" val="985345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Contact OEM and ask where they put it on this model.</a:t>
            </a:r>
          </a:p>
        </p:txBody>
      </p:sp>
      <p:sp>
        <p:nvSpPr>
          <p:cNvPr id="4" name="Slide Number Placeholder 3"/>
          <p:cNvSpPr>
            <a:spLocks noGrp="1"/>
          </p:cNvSpPr>
          <p:nvPr>
            <p:ph type="sldNum" sz="quarter" idx="5"/>
          </p:nvPr>
        </p:nvSpPr>
        <p:spPr/>
        <p:txBody>
          <a:bodyPr/>
          <a:lstStyle/>
          <a:p>
            <a:fld id="{B22255C3-C509-4953-8354-96F1E68C42DF}" type="slidenum">
              <a:rPr lang="en-US" smtClean="0"/>
              <a:t>47</a:t>
            </a:fld>
            <a:endParaRPr lang="en-US"/>
          </a:p>
        </p:txBody>
      </p:sp>
    </p:spTree>
    <p:extLst>
      <p:ext uri="{BB962C8B-B14F-4D97-AF65-F5344CB8AC3E}">
        <p14:creationId xmlns:p14="http://schemas.microsoft.com/office/powerpoint/2010/main" val="4044283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55</a:t>
            </a:fld>
            <a:endParaRPr lang="en-US"/>
          </a:p>
        </p:txBody>
      </p:sp>
    </p:spTree>
    <p:extLst>
      <p:ext uri="{BB962C8B-B14F-4D97-AF65-F5344CB8AC3E}">
        <p14:creationId xmlns:p14="http://schemas.microsoft.com/office/powerpoint/2010/main" val="3769964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56</a:t>
            </a:fld>
            <a:endParaRPr lang="en-US"/>
          </a:p>
        </p:txBody>
      </p:sp>
    </p:spTree>
    <p:extLst>
      <p:ext uri="{BB962C8B-B14F-4D97-AF65-F5344CB8AC3E}">
        <p14:creationId xmlns:p14="http://schemas.microsoft.com/office/powerpoint/2010/main" val="4127664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have a bad switch you can do this. If it’s a bad motor then you will have to replace motor.</a:t>
            </a:r>
          </a:p>
        </p:txBody>
      </p:sp>
      <p:sp>
        <p:nvSpPr>
          <p:cNvPr id="4" name="Slide Number Placeholder 3"/>
          <p:cNvSpPr>
            <a:spLocks noGrp="1"/>
          </p:cNvSpPr>
          <p:nvPr>
            <p:ph type="sldNum" sz="quarter" idx="5"/>
          </p:nvPr>
        </p:nvSpPr>
        <p:spPr/>
        <p:txBody>
          <a:bodyPr/>
          <a:lstStyle/>
          <a:p>
            <a:fld id="{B22255C3-C509-4953-8354-96F1E68C42DF}" type="slidenum">
              <a:rPr lang="en-US" smtClean="0"/>
              <a:t>64</a:t>
            </a:fld>
            <a:endParaRPr lang="en-US"/>
          </a:p>
        </p:txBody>
      </p:sp>
    </p:spTree>
    <p:extLst>
      <p:ext uri="{BB962C8B-B14F-4D97-AF65-F5344CB8AC3E}">
        <p14:creationId xmlns:p14="http://schemas.microsoft.com/office/powerpoint/2010/main" val="256932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Is there any info or slides that you did not see that you would like to in the future? Are there any parts on our site you are in need of but not up on the site yet? We are always updating videos and parts on our website so feel free to let us know if you would like something else available to you. Thank you!</a:t>
            </a:r>
          </a:p>
        </p:txBody>
      </p:sp>
      <p:sp>
        <p:nvSpPr>
          <p:cNvPr id="4" name="Slide Number Placeholder 3"/>
          <p:cNvSpPr>
            <a:spLocks noGrp="1"/>
          </p:cNvSpPr>
          <p:nvPr>
            <p:ph type="sldNum" sz="quarter" idx="5"/>
          </p:nvPr>
        </p:nvSpPr>
        <p:spPr/>
        <p:txBody>
          <a:bodyPr/>
          <a:lstStyle/>
          <a:p>
            <a:fld id="{B22255C3-C509-4953-8354-96F1E68C42DF}" type="slidenum">
              <a:rPr lang="en-US" smtClean="0"/>
              <a:t>68</a:t>
            </a:fld>
            <a:endParaRPr lang="en-US"/>
          </a:p>
        </p:txBody>
      </p:sp>
    </p:spTree>
    <p:extLst>
      <p:ext uri="{BB962C8B-B14F-4D97-AF65-F5344CB8AC3E}">
        <p14:creationId xmlns:p14="http://schemas.microsoft.com/office/powerpoint/2010/main" val="423692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 all the design request info we will produce a prototype, where we will schedule a time and date to install the prototype on or offline. Our sales team along with our technical team will be present during this installation to ensure everything goes smoothly and to document any changes that may need to be addressed prior to the first run. Our team will be present through the first run as well to train and assist the individuals installing and adjusting the slides to ensure everyone is aware of the expectation of the final product. Once they are comfortable with the installation we will be in periodically to audit the process to ensure there are no issues once the product leaves the OEM facility.</a:t>
            </a:r>
          </a:p>
        </p:txBody>
      </p:sp>
      <p:sp>
        <p:nvSpPr>
          <p:cNvPr id="4" name="Slide Number Placeholder 3"/>
          <p:cNvSpPr>
            <a:spLocks noGrp="1"/>
          </p:cNvSpPr>
          <p:nvPr>
            <p:ph type="sldNum" sz="quarter" idx="5"/>
          </p:nvPr>
        </p:nvSpPr>
        <p:spPr/>
        <p:txBody>
          <a:bodyPr/>
          <a:lstStyle/>
          <a:p>
            <a:fld id="{B22255C3-C509-4953-8354-96F1E68C42DF}" type="slidenum">
              <a:rPr lang="en-US" smtClean="0"/>
              <a:t>3</a:t>
            </a:fld>
            <a:endParaRPr lang="en-US"/>
          </a:p>
        </p:txBody>
      </p:sp>
    </p:spTree>
    <p:extLst>
      <p:ext uri="{BB962C8B-B14F-4D97-AF65-F5344CB8AC3E}">
        <p14:creationId xmlns:p14="http://schemas.microsoft.com/office/powerpoint/2010/main" val="25376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main differences between the </a:t>
            </a:r>
            <a:r>
              <a:rPr lang="en-US" dirty="0" err="1"/>
              <a:t>accuslide</a:t>
            </a:r>
            <a:r>
              <a:rPr lang="en-US" dirty="0"/>
              <a:t> and exact slide are the motors and the motor controller. </a:t>
            </a:r>
            <a:r>
              <a:rPr lang="en-US" dirty="0" err="1"/>
              <a:t>Accuslide</a:t>
            </a:r>
            <a:r>
              <a:rPr lang="en-US" dirty="0"/>
              <a:t> has a single motor that is mounted at the top or bottom of the rough opening while the Exact Slide has dual motors located at the top of our jambs on the left and right side of the opening. A motor controller with </a:t>
            </a:r>
            <a:r>
              <a:rPr lang="en-US" dirty="0" err="1"/>
              <a:t>emforce</a:t>
            </a:r>
            <a:r>
              <a:rPr lang="en-US" dirty="0"/>
              <a:t> technology is used to keep the motors synced and keep the timing of the room in sequence. </a:t>
            </a:r>
          </a:p>
        </p:txBody>
      </p:sp>
      <p:sp>
        <p:nvSpPr>
          <p:cNvPr id="4" name="Slide Number Placeholder 3"/>
          <p:cNvSpPr>
            <a:spLocks noGrp="1"/>
          </p:cNvSpPr>
          <p:nvPr>
            <p:ph type="sldNum" sz="quarter" idx="5"/>
          </p:nvPr>
        </p:nvSpPr>
        <p:spPr/>
        <p:txBody>
          <a:bodyPr/>
          <a:lstStyle/>
          <a:p>
            <a:fld id="{B22255C3-C509-4953-8354-96F1E68C42DF}" type="slidenum">
              <a:rPr lang="en-US" smtClean="0"/>
              <a:t>4</a:t>
            </a:fld>
            <a:endParaRPr lang="en-US"/>
          </a:p>
        </p:txBody>
      </p:sp>
    </p:spTree>
    <p:extLst>
      <p:ext uri="{BB962C8B-B14F-4D97-AF65-F5344CB8AC3E}">
        <p14:creationId xmlns:p14="http://schemas.microsoft.com/office/powerpoint/2010/main" val="403798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5</a:t>
            </a:fld>
            <a:endParaRPr lang="en-US"/>
          </a:p>
        </p:txBody>
      </p:sp>
    </p:spTree>
    <p:extLst>
      <p:ext uri="{BB962C8B-B14F-4D97-AF65-F5344CB8AC3E}">
        <p14:creationId xmlns:p14="http://schemas.microsoft.com/office/powerpoint/2010/main" val="248700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Aircraft cables are pull tested for 2,000 lbs. If you come across a frayed or broken cable, its critical that the root cause of the failure it found and addressed so there is not a repeat failure of the cable once the replacement is installed.</a:t>
            </a:r>
          </a:p>
        </p:txBody>
      </p:sp>
      <p:sp>
        <p:nvSpPr>
          <p:cNvPr id="4" name="Slide Number Placeholder 3"/>
          <p:cNvSpPr>
            <a:spLocks noGrp="1"/>
          </p:cNvSpPr>
          <p:nvPr>
            <p:ph type="sldNum" sz="quarter" idx="5"/>
          </p:nvPr>
        </p:nvSpPr>
        <p:spPr/>
        <p:txBody>
          <a:bodyPr/>
          <a:lstStyle/>
          <a:p>
            <a:fld id="{B22255C3-C509-4953-8354-96F1E68C42DF}" type="slidenum">
              <a:rPr lang="en-US" smtClean="0"/>
              <a:t>8</a:t>
            </a:fld>
            <a:endParaRPr lang="en-US"/>
          </a:p>
        </p:txBody>
      </p:sp>
    </p:spTree>
    <p:extLst>
      <p:ext uri="{BB962C8B-B14F-4D97-AF65-F5344CB8AC3E}">
        <p14:creationId xmlns:p14="http://schemas.microsoft.com/office/powerpoint/2010/main" val="318135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off bracket placement is the number one cause of cable failures in the field. To ensure proper placement,  retract the room to a position of 6” from sealing. Take a visual inspection of the cable attached to the standoff bracket and ensure the cable is running straight into the jamb. Move the standoff bracket up or down using the slotted holes in the stand off bracket to achieve this. A bracket that is mounted to high or low will pinch the bullet end of the cable as the room is sealing. Road vibration will act as a seesaw effect on the cable during transit and break one strand at a time.</a:t>
            </a:r>
          </a:p>
        </p:txBody>
      </p:sp>
      <p:sp>
        <p:nvSpPr>
          <p:cNvPr id="4" name="Slide Number Placeholder 3"/>
          <p:cNvSpPr>
            <a:spLocks noGrp="1"/>
          </p:cNvSpPr>
          <p:nvPr>
            <p:ph type="sldNum" sz="quarter" idx="5"/>
          </p:nvPr>
        </p:nvSpPr>
        <p:spPr/>
        <p:txBody>
          <a:bodyPr/>
          <a:lstStyle/>
          <a:p>
            <a:fld id="{B22255C3-C509-4953-8354-96F1E68C42DF}" type="slidenum">
              <a:rPr lang="en-US" smtClean="0"/>
              <a:t>9</a:t>
            </a:fld>
            <a:endParaRPr lang="en-US"/>
          </a:p>
        </p:txBody>
      </p:sp>
    </p:spTree>
    <p:extLst>
      <p:ext uri="{BB962C8B-B14F-4D97-AF65-F5344CB8AC3E}">
        <p14:creationId xmlns:p14="http://schemas.microsoft.com/office/powerpoint/2010/main" val="293055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2255C3-C509-4953-8354-96F1E68C42DF}" type="slidenum">
              <a:rPr lang="en-US" smtClean="0"/>
              <a:t>10</a:t>
            </a:fld>
            <a:endParaRPr lang="en-US"/>
          </a:p>
        </p:txBody>
      </p:sp>
    </p:spTree>
    <p:extLst>
      <p:ext uri="{BB962C8B-B14F-4D97-AF65-F5344CB8AC3E}">
        <p14:creationId xmlns:p14="http://schemas.microsoft.com/office/powerpoint/2010/main" val="24637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Cable strands twisted around the cable. This is usually caused by making adjustments on the cable while not having a clamping set of needle nose pliers attached to the smooth barrel area of the adjustment stud. As you add tension to the cable adjustment nut the cable becomes unspun right behind the cable stud. A replacement is required if </a:t>
            </a:r>
            <a:r>
              <a:rPr lang="en-US"/>
              <a:t>this happens.</a:t>
            </a:r>
            <a:endParaRPr lang="en-US" dirty="0"/>
          </a:p>
        </p:txBody>
      </p:sp>
      <p:sp>
        <p:nvSpPr>
          <p:cNvPr id="4" name="Slide Number Placeholder 3"/>
          <p:cNvSpPr>
            <a:spLocks noGrp="1"/>
          </p:cNvSpPr>
          <p:nvPr>
            <p:ph type="sldNum" sz="quarter" idx="5"/>
          </p:nvPr>
        </p:nvSpPr>
        <p:spPr/>
        <p:txBody>
          <a:bodyPr/>
          <a:lstStyle/>
          <a:p>
            <a:fld id="{B22255C3-C509-4953-8354-96F1E68C42DF}" type="slidenum">
              <a:rPr lang="en-US" smtClean="0"/>
              <a:t>11</a:t>
            </a:fld>
            <a:endParaRPr lang="en-US"/>
          </a:p>
        </p:txBody>
      </p:sp>
    </p:spTree>
    <p:extLst>
      <p:ext uri="{BB962C8B-B14F-4D97-AF65-F5344CB8AC3E}">
        <p14:creationId xmlns:p14="http://schemas.microsoft.com/office/powerpoint/2010/main" val="243070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73FD-4FD4-1263-AAFC-82ADF55D3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9C3DD-8778-3C05-577F-9E3C25BD2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F9BCBB-1843-5C24-E6CC-D57A5BA89E29}"/>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5" name="Footer Placeholder 4">
            <a:extLst>
              <a:ext uri="{FF2B5EF4-FFF2-40B4-BE49-F238E27FC236}">
                <a16:creationId xmlns:a16="http://schemas.microsoft.com/office/drawing/2014/main" id="{6B150812-CEA0-952A-C84B-0C6F528B8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CD606-D8CC-86AB-8F02-02D74611A1E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98262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B686-8575-61C7-5111-AB19B1DC03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364C8-328E-114A-38CC-6C385F2712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D7B92-A55F-0473-6CEF-15D171A2D923}"/>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5" name="Footer Placeholder 4">
            <a:extLst>
              <a:ext uri="{FF2B5EF4-FFF2-40B4-BE49-F238E27FC236}">
                <a16:creationId xmlns:a16="http://schemas.microsoft.com/office/drawing/2014/main" id="{23289B0A-769F-F791-A77C-33423857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D3A5-4CCC-5D30-7F65-5B5F77912CB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6163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DC067-21D7-1D32-2BC3-E8B8733625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4F450-46CD-3B31-97E3-744389F3F3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7CA55-BB2E-2211-899C-0B5987564533}"/>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5" name="Footer Placeholder 4">
            <a:extLst>
              <a:ext uri="{FF2B5EF4-FFF2-40B4-BE49-F238E27FC236}">
                <a16:creationId xmlns:a16="http://schemas.microsoft.com/office/drawing/2014/main" id="{C6BA3D6A-3539-9FE0-1719-455E455F1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17D53-45A6-2B25-4348-11EC48436B9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49981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ADF3-E1C9-7FA4-E923-19621CE13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0AAF3-A909-BCC6-6C58-A63B88B3D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BC69-80EE-E59F-DBC2-FB3BD0B66AEA}"/>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5" name="Footer Placeholder 4">
            <a:extLst>
              <a:ext uri="{FF2B5EF4-FFF2-40B4-BE49-F238E27FC236}">
                <a16:creationId xmlns:a16="http://schemas.microsoft.com/office/drawing/2014/main" id="{31752003-B6DE-807E-7757-6D856D7A2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97441-BD9D-107F-BA2F-D70590770825}"/>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05998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0093-3A38-5825-FD9F-F5A63F155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F1C37-A32F-0CEC-CA9B-D2CBB7CFA4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FA0F5-B2BF-3815-1F58-94043FE08768}"/>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5" name="Footer Placeholder 4">
            <a:extLst>
              <a:ext uri="{FF2B5EF4-FFF2-40B4-BE49-F238E27FC236}">
                <a16:creationId xmlns:a16="http://schemas.microsoft.com/office/drawing/2014/main" id="{D98763A0-8B38-95B3-E5DB-28A45A6A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6B54A-1CCA-BD32-9256-A0360380E7C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408709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B06C-488A-0C07-6D44-507C5779A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57897-D415-2555-3262-E4901E65BF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BB31-848D-4A34-4341-3EA3481099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8F6BB-B4A7-32FF-E452-C35C0D56988A}"/>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6" name="Footer Placeholder 5">
            <a:extLst>
              <a:ext uri="{FF2B5EF4-FFF2-40B4-BE49-F238E27FC236}">
                <a16:creationId xmlns:a16="http://schemas.microsoft.com/office/drawing/2014/main" id="{6FECFFE6-5C05-991F-B232-20650B7C0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5D13-5BF2-6AA3-2592-4B8B910994E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0399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55B3-D9C9-0B15-CB4F-950B0CE323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A8F90-2A38-96DD-B3CD-E37B23B0ED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F1876-0D6B-EAE6-19F4-9261DB528F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E1D1D-E7E5-6A8D-2F86-2A62E2250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79CF1-6835-A3E6-762A-AB7875FF2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093E47-1A51-1053-315E-6A4787AFEB3C}"/>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8" name="Footer Placeholder 7">
            <a:extLst>
              <a:ext uri="{FF2B5EF4-FFF2-40B4-BE49-F238E27FC236}">
                <a16:creationId xmlns:a16="http://schemas.microsoft.com/office/drawing/2014/main" id="{53ECF0AB-518E-D62C-97CE-29D8E6FA9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D137B-4578-D417-265F-432EDAC654B9}"/>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61230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C8F3-2596-1E05-6311-A9BCCFCE7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5EB47C-0A9A-68A0-6838-A582A62D7E2F}"/>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4" name="Footer Placeholder 3">
            <a:extLst>
              <a:ext uri="{FF2B5EF4-FFF2-40B4-BE49-F238E27FC236}">
                <a16:creationId xmlns:a16="http://schemas.microsoft.com/office/drawing/2014/main" id="{8D9346FF-3B25-1BE2-1D87-9D9246A184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CA43F8-59A6-36FB-AC1A-3AD0FEC28CEE}"/>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342160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9C5A1-B3BF-557B-296D-D71EEE6E5778}"/>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3" name="Footer Placeholder 2">
            <a:extLst>
              <a:ext uri="{FF2B5EF4-FFF2-40B4-BE49-F238E27FC236}">
                <a16:creationId xmlns:a16="http://schemas.microsoft.com/office/drawing/2014/main" id="{5743FD9B-2CC4-22D4-C554-E6D4134B2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BC3410-E68B-4B5D-AFC4-23681BC9DC71}"/>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17980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3BF0-9F34-311B-DB78-D93E82F15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712B8A-6075-EC29-58D0-5F122ECF2C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CB3AF3-9485-3F30-4082-6D30E8AEB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E75DF-03F4-366C-A4E0-192629E6DE46}"/>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6" name="Footer Placeholder 5">
            <a:extLst>
              <a:ext uri="{FF2B5EF4-FFF2-40B4-BE49-F238E27FC236}">
                <a16:creationId xmlns:a16="http://schemas.microsoft.com/office/drawing/2014/main" id="{18975C6A-661B-26AA-EE6D-7F73F06F0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7B79E-6BBB-09DA-3D61-C08F42050504}"/>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79492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0E0F-84EE-EB0D-676A-217B3BD79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1F799-F927-C8D1-2521-ABE56AA0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BD8FF4-97B7-A4DF-0DFB-AB3EB5292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AAFA8-692C-D42D-9F5E-D4FACD5B1F82}"/>
              </a:ext>
            </a:extLst>
          </p:cNvPr>
          <p:cNvSpPr>
            <a:spLocks noGrp="1"/>
          </p:cNvSpPr>
          <p:nvPr>
            <p:ph type="dt" sz="half" idx="10"/>
          </p:nvPr>
        </p:nvSpPr>
        <p:spPr/>
        <p:txBody>
          <a:bodyPr/>
          <a:lstStyle/>
          <a:p>
            <a:fld id="{7DEC2F80-CFF5-408D-99FB-7FB7718E0CAB}" type="datetimeFigureOut">
              <a:rPr lang="en-US" smtClean="0"/>
              <a:t>9/17/2024</a:t>
            </a:fld>
            <a:endParaRPr lang="en-US"/>
          </a:p>
        </p:txBody>
      </p:sp>
      <p:sp>
        <p:nvSpPr>
          <p:cNvPr id="6" name="Footer Placeholder 5">
            <a:extLst>
              <a:ext uri="{FF2B5EF4-FFF2-40B4-BE49-F238E27FC236}">
                <a16:creationId xmlns:a16="http://schemas.microsoft.com/office/drawing/2014/main" id="{13CB2BEC-A445-7E3A-64CC-08B0120C5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8E685F-AEA1-8EC0-49AD-64B056176000}"/>
              </a:ext>
            </a:extLst>
          </p:cNvPr>
          <p:cNvSpPr>
            <a:spLocks noGrp="1"/>
          </p:cNvSpPr>
          <p:nvPr>
            <p:ph type="sldNum" sz="quarter" idx="12"/>
          </p:nvPr>
        </p:nvSpPr>
        <p:spPr/>
        <p:txBody>
          <a:bodyPr/>
          <a:lstStyle/>
          <a:p>
            <a:fld id="{54E9CE0B-A8E3-485B-9354-D962D07C6A78}" type="slidenum">
              <a:rPr lang="en-US" smtClean="0"/>
              <a:t>‹#›</a:t>
            </a:fld>
            <a:endParaRPr lang="en-US"/>
          </a:p>
        </p:txBody>
      </p:sp>
    </p:spTree>
    <p:extLst>
      <p:ext uri="{BB962C8B-B14F-4D97-AF65-F5344CB8AC3E}">
        <p14:creationId xmlns:p14="http://schemas.microsoft.com/office/powerpoint/2010/main" val="262222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E6A7D-84BC-1FCE-23F9-4D47359D0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AC6982-D031-12AA-45FC-993AC1F90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2E1DA-7A29-D6E8-A4AA-BA1702059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C2F80-CFF5-408D-99FB-7FB7718E0CAB}" type="datetimeFigureOut">
              <a:rPr lang="en-US" smtClean="0"/>
              <a:t>9/17/2024</a:t>
            </a:fld>
            <a:endParaRPr lang="en-US"/>
          </a:p>
        </p:txBody>
      </p:sp>
      <p:sp>
        <p:nvSpPr>
          <p:cNvPr id="5" name="Footer Placeholder 4">
            <a:extLst>
              <a:ext uri="{FF2B5EF4-FFF2-40B4-BE49-F238E27FC236}">
                <a16:creationId xmlns:a16="http://schemas.microsoft.com/office/drawing/2014/main" id="{6ADBAC81-B0E9-4393-9719-ED5B39B63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1597F-202C-E38A-CB42-9419BADDD8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9CE0B-A8E3-485B-9354-D962D07C6A78}" type="slidenum">
              <a:rPr lang="en-US" smtClean="0"/>
              <a:t>‹#›</a:t>
            </a:fld>
            <a:endParaRPr lang="en-US"/>
          </a:p>
        </p:txBody>
      </p:sp>
    </p:spTree>
    <p:extLst>
      <p:ext uri="{BB962C8B-B14F-4D97-AF65-F5344CB8AC3E}">
        <p14:creationId xmlns:p14="http://schemas.microsoft.com/office/powerpoint/2010/main" val="1262283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ideo" Target="https://www.youtube.com/embed/Fky_CIZrWjw?feature=oembed" TargetMode="Externa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balrvproducts.com/wp-content/uploads/downloads/tech/GDS.SLD_.0028-EXACT-SLIDE-G5.5-EXT-BOTTOM-CABLE-REPLACEMENT.pdf"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hyperlink" Target="https://balrvproducts.com/wp-content/uploads/downloads/tech/GDS.SLD_.0028-EXACT-SLIDE-G5.5-EXT-BOTTOM-CABLE-REPLACEMENT.pdf"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balrvproducts.com/wp-content/uploads/downloads/tech/GDS.SLD_.025-ACCU-Slide-Roller-Installation-for-Crushed-Wear-Bear-REV-A.pdf"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video" Target="https://www.youtube.com/embed/Z5nhPpNjgAU?feature=oembed" TargetMode="External"/><Relationship Id="rId6" Type="http://schemas.openxmlformats.org/officeDocument/2006/relationships/image" Target="../media/image80.png"/><Relationship Id="rId5" Type="http://schemas.openxmlformats.org/officeDocument/2006/relationships/hyperlink" Target="https://youtube.com/shorts/Z5nhPpNjgAU" TargetMode="Externa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1.png"/><Relationship Id="rId4" Type="http://schemas.openxmlformats.org/officeDocument/2006/relationships/image" Target="../media/image91.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ww.youtube.com/clip/UgkxRY_lPx82d8I9in7EvSsCPgoyLitfAzY1" TargetMode="External"/><Relationship Id="rId5" Type="http://schemas.openxmlformats.org/officeDocument/2006/relationships/image" Target="../media/image99.png"/><Relationship Id="rId4" Type="http://schemas.openxmlformats.org/officeDocument/2006/relationships/hyperlink" Target="https://www.youtube.com/clip/Ugkx_ppOY6AXCS66udYOD6uUaX_tFpebAu4s"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20.xml"/><Relationship Id="rId7"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video" Target="https://www.youtube.com/embed/v3fUOMB2xNE?feature=oembed" TargetMode="External"/><Relationship Id="rId6" Type="http://schemas.openxmlformats.org/officeDocument/2006/relationships/hyperlink" Target="https://youtu.be/v3fUOMB2xNE" TargetMode="External"/><Relationship Id="rId5"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03.jpe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video" Target="https://www.youtube.com/embed/5YZPbEJcgkw?feature=oembed" TargetMode="External"/><Relationship Id="rId7" Type="http://schemas.openxmlformats.org/officeDocument/2006/relationships/image" Target="../media/image6.png"/><Relationship Id="rId12" Type="http://schemas.openxmlformats.org/officeDocument/2006/relationships/image" Target="../media/image107.jpeg"/><Relationship Id="rId2" Type="http://schemas.openxmlformats.org/officeDocument/2006/relationships/video" Target="https://www.youtube.com/embed/IdFEpI7YjZo?feature=oembed" TargetMode="External"/><Relationship Id="rId1" Type="http://schemas.openxmlformats.org/officeDocument/2006/relationships/video" Target="https://www.youtube.com/embed/zEgJ9j5I_XI?feature=oembed" TargetMode="External"/><Relationship Id="rId6" Type="http://schemas.openxmlformats.org/officeDocument/2006/relationships/notesSlide" Target="../notesSlides/notesSlide21.xml"/><Relationship Id="rId11" Type="http://schemas.openxmlformats.org/officeDocument/2006/relationships/image" Target="../media/image106.jpeg"/><Relationship Id="rId5" Type="http://schemas.openxmlformats.org/officeDocument/2006/relationships/slideLayout" Target="../slideLayouts/slideLayout7.xml"/><Relationship Id="rId10" Type="http://schemas.openxmlformats.org/officeDocument/2006/relationships/image" Target="../media/image105.jpeg"/><Relationship Id="rId4" Type="http://schemas.openxmlformats.org/officeDocument/2006/relationships/video" Target="https://www.youtube.com/embed/SOWpsQBTvt0?feature=oembed" TargetMode="External"/><Relationship Id="rId9"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SOWpsQBTvt0?feature=oembed" TargetMode="External"/><Relationship Id="rId6" Type="http://schemas.openxmlformats.org/officeDocument/2006/relationships/image" Target="../media/image107.jpeg"/><Relationship Id="rId5" Type="http://schemas.openxmlformats.org/officeDocument/2006/relationships/image" Target="../media/image1.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png"/><Relationship Id="rId7" Type="http://schemas.openxmlformats.org/officeDocument/2006/relationships/hyperlink" Target="http://en.wikipedia.org/wiki/File:Lightning_NOAA.jpg"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svg"/><Relationship Id="rId3" Type="http://schemas.openxmlformats.org/officeDocument/2006/relationships/image" Target="../media/image6.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23.xml"/><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26.png"/><Relationship Id="rId5" Type="http://schemas.openxmlformats.org/officeDocument/2006/relationships/image" Target="../media/image53.png"/><Relationship Id="rId15" Type="http://schemas.openxmlformats.org/officeDocument/2006/relationships/hyperlink" Target="http://codegolf.stackexchange.com/questions/4900/can-you-find-waldo" TargetMode="External"/><Relationship Id="rId10" Type="http://schemas.openxmlformats.org/officeDocument/2006/relationships/image" Target="../media/image125.jpe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www.pngall.com/screw-png/download/4866" TargetMode="External"/><Relationship Id="rId3" Type="http://schemas.openxmlformats.org/officeDocument/2006/relationships/image" Target="../media/image6.png"/><Relationship Id="rId7" Type="http://schemas.openxmlformats.org/officeDocument/2006/relationships/image" Target="../media/image14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5.xml"/><Relationship Id="rId7" Type="http://schemas.openxmlformats.org/officeDocument/2006/relationships/image" Target="../media/image145.jpeg"/><Relationship Id="rId2" Type="http://schemas.openxmlformats.org/officeDocument/2006/relationships/slideLayout" Target="../slideLayouts/slideLayout7.xml"/><Relationship Id="rId1" Type="http://schemas.openxmlformats.org/officeDocument/2006/relationships/video" Target="https://www.youtube.com/embed/VGrjai_LZZ0?feature=oembed" TargetMode="External"/><Relationship Id="rId6" Type="http://schemas.openxmlformats.org/officeDocument/2006/relationships/image" Target="../media/image144.png"/><Relationship Id="rId5" Type="http://schemas.openxmlformats.org/officeDocument/2006/relationships/hyperlink" Target="https://www.youtube.com/watch?v=VGrjai_LZZ0" TargetMode="Externa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9.png"/><Relationship Id="rId4" Type="http://schemas.openxmlformats.org/officeDocument/2006/relationships/image" Target="../media/image148.png"/></Relationships>
</file>

<file path=ppt/slides/_rels/slide58.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9.png"/><Relationship Id="rId7" Type="http://schemas.openxmlformats.org/officeDocument/2006/relationships/image" Target="../media/image5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6.png"/><Relationship Id="rId4" Type="http://schemas.openxmlformats.org/officeDocument/2006/relationships/image" Target="../media/image160.png"/><Relationship Id="rId9"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82F538-863D-78A0-C5E3-5BFBAE45018E}"/>
              </a:ext>
            </a:extLst>
          </p:cNvPr>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a:latin typeface="+mj-lt"/>
                <a:ea typeface="+mj-ea"/>
                <a:cs typeface="+mj-cs"/>
              </a:rPr>
              <a:t>NORCO UNIVERSITY</a:t>
            </a:r>
          </a:p>
        </p:txBody>
      </p:sp>
      <p:sp>
        <p:nvSpPr>
          <p:cNvPr id="69" name="Rectangle 58">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465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86B518-8207-9FED-FBF6-C74295DA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6" y="1420149"/>
            <a:ext cx="3246120" cy="1509445"/>
          </a:xfrm>
          <a:prstGeom prst="rect">
            <a:avLst/>
          </a:prstGeom>
        </p:spPr>
      </p:pic>
      <p:sp>
        <p:nvSpPr>
          <p:cNvPr id="71"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raduation cap with solid fill">
            <a:extLst>
              <a:ext uri="{FF2B5EF4-FFF2-40B4-BE49-F238E27FC236}">
                <a16:creationId xmlns:a16="http://schemas.microsoft.com/office/drawing/2014/main" id="{F046B9B2-5FAC-C4CE-A9B8-769CE20F8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7510" y="556807"/>
            <a:ext cx="3236976" cy="3236976"/>
          </a:xfrm>
          <a:prstGeom prst="rect">
            <a:avLst/>
          </a:prstGeom>
        </p:spPr>
      </p:pic>
      <p:sp>
        <p:nvSpPr>
          <p:cNvPr id="72"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9732906-B4C2-0C50-02EC-94D144DD774F}"/>
              </a:ext>
            </a:extLst>
          </p:cNvPr>
          <p:cNvPicPr>
            <a:picLocks noChangeAspect="1"/>
          </p:cNvPicPr>
          <p:nvPr/>
        </p:nvPicPr>
        <p:blipFill>
          <a:blip r:embed="rId6">
            <a:clrChange>
              <a:clrFrom>
                <a:srgbClr val="92B3E9"/>
              </a:clrFrom>
              <a:clrTo>
                <a:srgbClr val="92B3E9">
                  <a:alpha val="0"/>
                </a:srgbClr>
              </a:clrTo>
            </a:clrChange>
          </a:blip>
          <a:stretch>
            <a:fillRect/>
          </a:stretch>
        </p:blipFill>
        <p:spPr>
          <a:xfrm>
            <a:off x="8418574" y="873068"/>
            <a:ext cx="3246120" cy="2596896"/>
          </a:xfrm>
          <a:prstGeom prst="rect">
            <a:avLst/>
          </a:prstGeom>
        </p:spPr>
      </p:pic>
    </p:spTree>
    <p:extLst>
      <p:ext uri="{BB962C8B-B14F-4D97-AF65-F5344CB8AC3E}">
        <p14:creationId xmlns:p14="http://schemas.microsoft.com/office/powerpoint/2010/main" val="243064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692">
        <p15:prstTrans prst="fallOver"/>
      </p:transition>
    </mc:Choice>
    <mc:Fallback xmlns="">
      <p:transition spd="slow" advTm="969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08" y="6137825"/>
            <a:ext cx="2527580" cy="730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Adjusting The Standoff Bracket Location</a:t>
            </a:r>
          </a:p>
        </p:txBody>
      </p:sp>
      <p:pic>
        <p:nvPicPr>
          <p:cNvPr id="5" name="Picture 4">
            <a:extLst>
              <a:ext uri="{FF2B5EF4-FFF2-40B4-BE49-F238E27FC236}">
                <a16:creationId xmlns:a16="http://schemas.microsoft.com/office/drawing/2014/main" id="{B91EB9B0-09BD-214C-592C-86D6295A41FF}"/>
              </a:ext>
            </a:extLst>
          </p:cNvPr>
          <p:cNvPicPr>
            <a:picLocks noChangeAspect="1"/>
          </p:cNvPicPr>
          <p:nvPr/>
        </p:nvPicPr>
        <p:blipFill>
          <a:blip r:embed="rId5"/>
          <a:stretch>
            <a:fillRect/>
          </a:stretch>
        </p:blipFill>
        <p:spPr>
          <a:xfrm>
            <a:off x="4128376" y="768755"/>
            <a:ext cx="3718950" cy="5141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8057053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0DC71EE-A1D6-C140-3C2D-4F55BDD3F129}"/>
              </a:ext>
            </a:extLst>
          </p:cNvPr>
          <p:cNvPicPr>
            <a:picLocks noChangeAspect="1"/>
          </p:cNvPicPr>
          <p:nvPr/>
        </p:nvPicPr>
        <p:blipFill>
          <a:blip r:embed="rId3"/>
          <a:stretch>
            <a:fillRect/>
          </a:stretch>
        </p:blipFill>
        <p:spPr>
          <a:xfrm>
            <a:off x="756570" y="633387"/>
            <a:ext cx="3737307" cy="26363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Cable strands twisted around the cable</a:t>
            </a:r>
          </a:p>
        </p:txBody>
      </p:sp>
      <p:sp>
        <p:nvSpPr>
          <p:cNvPr id="18" name="TextBox 17">
            <a:extLst>
              <a:ext uri="{FF2B5EF4-FFF2-40B4-BE49-F238E27FC236}">
                <a16:creationId xmlns:a16="http://schemas.microsoft.com/office/drawing/2014/main" id="{D57718B7-0523-3D04-51EF-6F4D46BD47D2}"/>
              </a:ext>
            </a:extLst>
          </p:cNvPr>
          <p:cNvSpPr txBox="1"/>
          <p:nvPr/>
        </p:nvSpPr>
        <p:spPr>
          <a:xfrm>
            <a:off x="638386" y="499325"/>
            <a:ext cx="6817451" cy="646331"/>
          </a:xfrm>
          <a:prstGeom prst="rect">
            <a:avLst/>
          </a:prstGeom>
          <a:solidFill>
            <a:schemeClr val="accent1">
              <a:lumMod val="50000"/>
            </a:schemeClr>
          </a:solidFill>
        </p:spPr>
        <p:txBody>
          <a:bodyPr wrap="square" rtlCol="0">
            <a:spAutoFit/>
          </a:bodyPr>
          <a:lstStyle/>
          <a:p>
            <a:r>
              <a:rPr lang="en-US">
                <a:solidFill>
                  <a:schemeClr val="bg1"/>
                </a:solidFill>
              </a:rPr>
              <a:t>Adjusting the system without holding the threaded end of the cable in place with needle nose vice grips will twist the cable at the same time.</a:t>
            </a:r>
          </a:p>
        </p:txBody>
      </p:sp>
      <p:pic>
        <p:nvPicPr>
          <p:cNvPr id="5" name="Picture 4">
            <a:extLst>
              <a:ext uri="{FF2B5EF4-FFF2-40B4-BE49-F238E27FC236}">
                <a16:creationId xmlns:a16="http://schemas.microsoft.com/office/drawing/2014/main" id="{F67804FA-6D50-5DD0-546E-09AB371AB3E2}"/>
              </a:ext>
            </a:extLst>
          </p:cNvPr>
          <p:cNvPicPr>
            <a:picLocks noChangeAspect="1"/>
          </p:cNvPicPr>
          <p:nvPr/>
        </p:nvPicPr>
        <p:blipFill>
          <a:blip r:embed="rId4"/>
          <a:stretch>
            <a:fillRect/>
          </a:stretch>
        </p:blipFill>
        <p:spPr>
          <a:xfrm>
            <a:off x="7237039" y="3518005"/>
            <a:ext cx="228600" cy="1866900"/>
          </a:xfrm>
          <a:prstGeom prst="rect">
            <a:avLst/>
          </a:prstGeom>
        </p:spPr>
      </p:pic>
      <p:pic>
        <p:nvPicPr>
          <p:cNvPr id="14" name="Picture 13">
            <a:extLst>
              <a:ext uri="{FF2B5EF4-FFF2-40B4-BE49-F238E27FC236}">
                <a16:creationId xmlns:a16="http://schemas.microsoft.com/office/drawing/2014/main" id="{BB7EB786-A66F-EA25-B101-12CEDC351955}"/>
              </a:ext>
            </a:extLst>
          </p:cNvPr>
          <p:cNvPicPr>
            <a:picLocks noChangeAspect="1"/>
          </p:cNvPicPr>
          <p:nvPr/>
        </p:nvPicPr>
        <p:blipFill>
          <a:blip r:embed="rId5"/>
          <a:stretch>
            <a:fillRect/>
          </a:stretch>
        </p:blipFill>
        <p:spPr>
          <a:xfrm>
            <a:off x="8473517" y="1835961"/>
            <a:ext cx="3098374" cy="41994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descr="A picture containing pair, tool, black, scissors&#10;&#10;Description automatically generated">
            <a:extLst>
              <a:ext uri="{FF2B5EF4-FFF2-40B4-BE49-F238E27FC236}">
                <a16:creationId xmlns:a16="http://schemas.microsoft.com/office/drawing/2014/main" id="{2ACF2DB0-5FF2-B6C1-7B66-29BC10B96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17317" y="3859874"/>
            <a:ext cx="3465174" cy="1224577"/>
          </a:xfrm>
          <a:prstGeom prst="rect">
            <a:avLst/>
          </a:prstGeom>
        </p:spPr>
      </p:pic>
      <p:sp>
        <p:nvSpPr>
          <p:cNvPr id="16" name="Oval 15">
            <a:extLst>
              <a:ext uri="{FF2B5EF4-FFF2-40B4-BE49-F238E27FC236}">
                <a16:creationId xmlns:a16="http://schemas.microsoft.com/office/drawing/2014/main" id="{C55744BF-F5AE-81B2-805B-488BFAD90EF4}"/>
              </a:ext>
            </a:extLst>
          </p:cNvPr>
          <p:cNvSpPr/>
          <p:nvPr/>
        </p:nvSpPr>
        <p:spPr>
          <a:xfrm>
            <a:off x="10022704" y="3994990"/>
            <a:ext cx="1419987" cy="15337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B30F90-7EDB-385F-8723-8424A3778DC6}"/>
              </a:ext>
            </a:extLst>
          </p:cNvPr>
          <p:cNvSpPr txBox="1"/>
          <p:nvPr/>
        </p:nvSpPr>
        <p:spPr>
          <a:xfrm>
            <a:off x="6770327" y="5342561"/>
            <a:ext cx="1452583" cy="400110"/>
          </a:xfrm>
          <a:prstGeom prst="rect">
            <a:avLst/>
          </a:prstGeom>
          <a:noFill/>
        </p:spPr>
        <p:txBody>
          <a:bodyPr wrap="square" rtlCol="0">
            <a:spAutoFit/>
          </a:bodyPr>
          <a:lstStyle/>
          <a:p>
            <a:r>
              <a:rPr lang="en-US" sz="1000">
                <a:solidFill>
                  <a:srgbClr val="FF0000"/>
                </a:solidFill>
              </a:rPr>
              <a:t>CLAMP TO BARREL AREA OF CABLE END</a:t>
            </a:r>
          </a:p>
        </p:txBody>
      </p:sp>
      <p:sp>
        <p:nvSpPr>
          <p:cNvPr id="24" name="Right Brace 23">
            <a:extLst>
              <a:ext uri="{FF2B5EF4-FFF2-40B4-BE49-F238E27FC236}">
                <a16:creationId xmlns:a16="http://schemas.microsoft.com/office/drawing/2014/main" id="{73F9E6A9-A679-1249-48AE-D3569E3FC1AE}"/>
              </a:ext>
            </a:extLst>
          </p:cNvPr>
          <p:cNvSpPr/>
          <p:nvPr/>
        </p:nvSpPr>
        <p:spPr>
          <a:xfrm>
            <a:off x="7429195" y="4289034"/>
            <a:ext cx="144904" cy="40011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7" name="Picture 26">
            <a:extLst>
              <a:ext uri="{FF2B5EF4-FFF2-40B4-BE49-F238E27FC236}">
                <a16:creationId xmlns:a16="http://schemas.microsoft.com/office/drawing/2014/main" id="{A569FD7E-84FB-9F3D-EA69-BE331ED60C67}"/>
              </a:ext>
            </a:extLst>
          </p:cNvPr>
          <p:cNvPicPr>
            <a:picLocks noChangeAspect="1"/>
          </p:cNvPicPr>
          <p:nvPr/>
        </p:nvPicPr>
        <p:blipFill>
          <a:blip r:embed="rId8"/>
          <a:stretch>
            <a:fillRect/>
          </a:stretch>
        </p:blipFill>
        <p:spPr>
          <a:xfrm>
            <a:off x="560022" y="3172037"/>
            <a:ext cx="2892270" cy="25440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593979AC-0E86-3C5F-D8AE-BC4723A98F51}"/>
              </a:ext>
            </a:extLst>
          </p:cNvPr>
          <p:cNvSpPr txBox="1"/>
          <p:nvPr/>
        </p:nvSpPr>
        <p:spPr>
          <a:xfrm>
            <a:off x="649648" y="3181429"/>
            <a:ext cx="6094520" cy="461665"/>
          </a:xfrm>
          <a:prstGeom prst="rect">
            <a:avLst/>
          </a:prstGeom>
          <a:noFill/>
        </p:spPr>
        <p:txBody>
          <a:bodyPr wrap="square">
            <a:spAutoFit/>
          </a:bodyPr>
          <a:lstStyle/>
          <a:p>
            <a:r>
              <a:rPr lang="en-US" sz="2400"/>
              <a:t>Cable strands unspun</a:t>
            </a:r>
          </a:p>
        </p:txBody>
      </p:sp>
    </p:spTree>
    <p:extLst>
      <p:ext uri="{BB962C8B-B14F-4D97-AF65-F5344CB8AC3E}">
        <p14:creationId xmlns:p14="http://schemas.microsoft.com/office/powerpoint/2010/main" val="33784424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008" y="6137825"/>
            <a:ext cx="2527580" cy="730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Interior Standoff Bracket Location</a:t>
            </a:r>
          </a:p>
        </p:txBody>
      </p:sp>
      <p:pic>
        <p:nvPicPr>
          <p:cNvPr id="12" name="Picture 11">
            <a:extLst>
              <a:ext uri="{FF2B5EF4-FFF2-40B4-BE49-F238E27FC236}">
                <a16:creationId xmlns:a16="http://schemas.microsoft.com/office/drawing/2014/main" id="{EACFB752-6F60-0D7C-8765-E4B29B687A5C}"/>
              </a:ext>
            </a:extLst>
          </p:cNvPr>
          <p:cNvPicPr>
            <a:picLocks noChangeAspect="1"/>
          </p:cNvPicPr>
          <p:nvPr/>
        </p:nvPicPr>
        <p:blipFill>
          <a:blip r:embed="rId5"/>
          <a:stretch>
            <a:fillRect/>
          </a:stretch>
        </p:blipFill>
        <p:spPr>
          <a:xfrm>
            <a:off x="982146" y="643467"/>
            <a:ext cx="10245984" cy="5376527"/>
          </a:xfrm>
          <a:prstGeom prst="rect">
            <a:avLst/>
          </a:prstGeom>
        </p:spPr>
      </p:pic>
    </p:spTree>
    <p:extLst>
      <p:ext uri="{BB962C8B-B14F-4D97-AF65-F5344CB8AC3E}">
        <p14:creationId xmlns:p14="http://schemas.microsoft.com/office/powerpoint/2010/main" val="32241246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Cable Replacement Kits</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FC22F8-A04F-2AEA-C122-FAA2E781167A}"/>
              </a:ext>
            </a:extLst>
          </p:cNvPr>
          <p:cNvPicPr>
            <a:picLocks noChangeAspect="1"/>
          </p:cNvPicPr>
          <p:nvPr/>
        </p:nvPicPr>
        <p:blipFill>
          <a:blip r:embed="rId5"/>
          <a:stretch>
            <a:fillRect/>
          </a:stretch>
        </p:blipFill>
        <p:spPr>
          <a:xfrm>
            <a:off x="638387" y="643467"/>
            <a:ext cx="2464901" cy="3096304"/>
          </a:xfrm>
          <a:prstGeom prst="rect">
            <a:avLst/>
          </a:prstGeom>
        </p:spPr>
      </p:pic>
      <p:pic>
        <p:nvPicPr>
          <p:cNvPr id="15" name="Picture 14">
            <a:extLst>
              <a:ext uri="{FF2B5EF4-FFF2-40B4-BE49-F238E27FC236}">
                <a16:creationId xmlns:a16="http://schemas.microsoft.com/office/drawing/2014/main" id="{B2FFA7F3-8925-4409-2EFF-E8FD2A2C57F9}"/>
              </a:ext>
            </a:extLst>
          </p:cNvPr>
          <p:cNvPicPr>
            <a:picLocks noChangeAspect="1"/>
          </p:cNvPicPr>
          <p:nvPr/>
        </p:nvPicPr>
        <p:blipFill>
          <a:blip r:embed="rId6"/>
          <a:stretch>
            <a:fillRect/>
          </a:stretch>
        </p:blipFill>
        <p:spPr>
          <a:xfrm>
            <a:off x="3212670" y="718677"/>
            <a:ext cx="4735405" cy="1941413"/>
          </a:xfrm>
          <a:prstGeom prst="rect">
            <a:avLst/>
          </a:prstGeom>
        </p:spPr>
      </p:pic>
      <p:pic>
        <p:nvPicPr>
          <p:cNvPr id="19" name="Picture 18">
            <a:extLst>
              <a:ext uri="{FF2B5EF4-FFF2-40B4-BE49-F238E27FC236}">
                <a16:creationId xmlns:a16="http://schemas.microsoft.com/office/drawing/2014/main" id="{6075FD10-8DCE-AE95-DE7A-664D593ED90B}"/>
              </a:ext>
            </a:extLst>
          </p:cNvPr>
          <p:cNvPicPr>
            <a:picLocks noChangeAspect="1"/>
          </p:cNvPicPr>
          <p:nvPr/>
        </p:nvPicPr>
        <p:blipFill>
          <a:blip r:embed="rId7"/>
          <a:stretch>
            <a:fillRect/>
          </a:stretch>
        </p:blipFill>
        <p:spPr>
          <a:xfrm>
            <a:off x="6626048" y="2802278"/>
            <a:ext cx="4815950" cy="1911291"/>
          </a:xfrm>
          <a:prstGeom prst="rect">
            <a:avLst/>
          </a:prstGeom>
        </p:spPr>
      </p:pic>
      <p:pic>
        <p:nvPicPr>
          <p:cNvPr id="20" name="Picture 19">
            <a:extLst>
              <a:ext uri="{FF2B5EF4-FFF2-40B4-BE49-F238E27FC236}">
                <a16:creationId xmlns:a16="http://schemas.microsoft.com/office/drawing/2014/main" id="{C69CF5AD-1415-969E-88E6-F382EAC52DA5}"/>
              </a:ext>
            </a:extLst>
          </p:cNvPr>
          <p:cNvPicPr>
            <a:picLocks noChangeAspect="1"/>
          </p:cNvPicPr>
          <p:nvPr/>
        </p:nvPicPr>
        <p:blipFill>
          <a:blip r:embed="rId8"/>
          <a:stretch>
            <a:fillRect/>
          </a:stretch>
        </p:blipFill>
        <p:spPr>
          <a:xfrm>
            <a:off x="3963118" y="2802278"/>
            <a:ext cx="2629226" cy="3190808"/>
          </a:xfrm>
          <a:prstGeom prst="rect">
            <a:avLst/>
          </a:prstGeom>
        </p:spPr>
      </p:pic>
      <p:pic>
        <p:nvPicPr>
          <p:cNvPr id="21" name="Picture 20">
            <a:extLst>
              <a:ext uri="{FF2B5EF4-FFF2-40B4-BE49-F238E27FC236}">
                <a16:creationId xmlns:a16="http://schemas.microsoft.com/office/drawing/2014/main" id="{59D35392-8BAD-AF59-1242-92ECBFDC34C9}"/>
              </a:ext>
            </a:extLst>
          </p:cNvPr>
          <p:cNvPicPr>
            <a:picLocks noChangeAspect="1"/>
          </p:cNvPicPr>
          <p:nvPr/>
        </p:nvPicPr>
        <p:blipFill>
          <a:blip r:embed="rId9"/>
          <a:stretch>
            <a:fillRect/>
          </a:stretch>
        </p:blipFill>
        <p:spPr>
          <a:xfrm>
            <a:off x="7082085" y="4793430"/>
            <a:ext cx="2024688" cy="1241981"/>
          </a:xfrm>
          <a:prstGeom prst="rect">
            <a:avLst/>
          </a:prstGeom>
        </p:spPr>
      </p:pic>
      <p:sp>
        <p:nvSpPr>
          <p:cNvPr id="22" name="TextBox 21">
            <a:extLst>
              <a:ext uri="{FF2B5EF4-FFF2-40B4-BE49-F238E27FC236}">
                <a16:creationId xmlns:a16="http://schemas.microsoft.com/office/drawing/2014/main" id="{89C76DAA-035B-0388-D2FE-41C140FB587D}"/>
              </a:ext>
            </a:extLst>
          </p:cNvPr>
          <p:cNvSpPr txBox="1"/>
          <p:nvPr/>
        </p:nvSpPr>
        <p:spPr>
          <a:xfrm>
            <a:off x="9303344" y="4952755"/>
            <a:ext cx="2024688" cy="923330"/>
          </a:xfrm>
          <a:prstGeom prst="rect">
            <a:avLst/>
          </a:prstGeom>
          <a:noFill/>
        </p:spPr>
        <p:txBody>
          <a:bodyPr wrap="square" rtlCol="0">
            <a:spAutoFit/>
          </a:bodyPr>
          <a:lstStyle/>
          <a:p>
            <a:r>
              <a:rPr lang="en-US"/>
              <a:t>25041</a:t>
            </a:r>
          </a:p>
          <a:p>
            <a:r>
              <a:rPr lang="en-US"/>
              <a:t>CABLE PATCH KIT (SET OF 4)</a:t>
            </a:r>
          </a:p>
        </p:txBody>
      </p:sp>
      <p:sp>
        <p:nvSpPr>
          <p:cNvPr id="4" name="Thought Bubble: Cloud 3">
            <a:extLst>
              <a:ext uri="{FF2B5EF4-FFF2-40B4-BE49-F238E27FC236}">
                <a16:creationId xmlns:a16="http://schemas.microsoft.com/office/drawing/2014/main" id="{CC5B620D-7900-E60B-7E96-A97C39E47E42}"/>
              </a:ext>
            </a:extLst>
          </p:cNvPr>
          <p:cNvSpPr/>
          <p:nvPr/>
        </p:nvSpPr>
        <p:spPr>
          <a:xfrm>
            <a:off x="7604911" y="713077"/>
            <a:ext cx="4021670" cy="1853373"/>
          </a:xfrm>
          <a:prstGeom prst="cloudCallout">
            <a:avLst>
              <a:gd name="adj1" fmla="val -53044"/>
              <a:gd name="adj2" fmla="val -37628"/>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a:t>Pro Tip</a:t>
            </a:r>
            <a:r>
              <a:rPr lang="en-US" sz="1600"/>
              <a:t>: The Accu-slide cable replacement kit 22305 can be used for the exterior cable replacement on the Exact Slide.</a:t>
            </a:r>
          </a:p>
        </p:txBody>
      </p:sp>
    </p:spTree>
    <p:extLst>
      <p:ext uri="{BB962C8B-B14F-4D97-AF65-F5344CB8AC3E}">
        <p14:creationId xmlns:p14="http://schemas.microsoft.com/office/powerpoint/2010/main" val="370549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Top Exterior Cable Replacement Procedure</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FC22F8-A04F-2AEA-C122-FAA2E781167A}"/>
              </a:ext>
            </a:extLst>
          </p:cNvPr>
          <p:cNvPicPr>
            <a:picLocks noChangeAspect="1"/>
          </p:cNvPicPr>
          <p:nvPr/>
        </p:nvPicPr>
        <p:blipFill>
          <a:blip r:embed="rId6"/>
          <a:stretch>
            <a:fillRect/>
          </a:stretch>
        </p:blipFill>
        <p:spPr>
          <a:xfrm>
            <a:off x="702243" y="753729"/>
            <a:ext cx="2464901" cy="3096304"/>
          </a:xfrm>
          <a:prstGeom prst="rect">
            <a:avLst/>
          </a:prstGeom>
        </p:spPr>
      </p:pic>
      <p:pic>
        <p:nvPicPr>
          <p:cNvPr id="6" name="Picture 5">
            <a:extLst>
              <a:ext uri="{FF2B5EF4-FFF2-40B4-BE49-F238E27FC236}">
                <a16:creationId xmlns:a16="http://schemas.microsoft.com/office/drawing/2014/main" id="{8B5BA530-A813-14D5-E7E5-5A47D9F8B7E7}"/>
              </a:ext>
            </a:extLst>
          </p:cNvPr>
          <p:cNvPicPr>
            <a:picLocks noChangeAspect="1"/>
          </p:cNvPicPr>
          <p:nvPr/>
        </p:nvPicPr>
        <p:blipFill>
          <a:blip r:embed="rId7"/>
          <a:stretch>
            <a:fillRect/>
          </a:stretch>
        </p:blipFill>
        <p:spPr>
          <a:xfrm>
            <a:off x="989948" y="4195952"/>
            <a:ext cx="1724079" cy="1768944"/>
          </a:xfrm>
          <a:prstGeom prst="rect">
            <a:avLst/>
          </a:prstGeom>
        </p:spPr>
      </p:pic>
      <p:sp>
        <p:nvSpPr>
          <p:cNvPr id="8" name="TextBox 7">
            <a:extLst>
              <a:ext uri="{FF2B5EF4-FFF2-40B4-BE49-F238E27FC236}">
                <a16:creationId xmlns:a16="http://schemas.microsoft.com/office/drawing/2014/main" id="{87781548-F7F4-D86C-CD40-72B60D7E0485}"/>
              </a:ext>
            </a:extLst>
          </p:cNvPr>
          <p:cNvSpPr txBox="1"/>
          <p:nvPr/>
        </p:nvSpPr>
        <p:spPr>
          <a:xfrm>
            <a:off x="3329789" y="587086"/>
            <a:ext cx="4374037" cy="923330"/>
          </a:xfrm>
          <a:prstGeom prst="rect">
            <a:avLst/>
          </a:prstGeom>
          <a:noFill/>
        </p:spPr>
        <p:txBody>
          <a:bodyPr wrap="square" rtlCol="0">
            <a:spAutoFit/>
          </a:bodyPr>
          <a:lstStyle/>
          <a:p>
            <a:pPr algn="r"/>
            <a:r>
              <a:rPr lang="en-US" b="1" i="0">
                <a:solidFill>
                  <a:srgbClr val="0F0F0F"/>
                </a:solidFill>
                <a:effectLst/>
                <a:latin typeface="YouTube Sans"/>
              </a:rPr>
              <a:t>BAL EXACT-SLIDE Top Exterior Cable Replacement Procedure Link to Video</a:t>
            </a:r>
          </a:p>
          <a:p>
            <a:endParaRPr lang="en-US"/>
          </a:p>
        </p:txBody>
      </p:sp>
      <p:pic>
        <p:nvPicPr>
          <p:cNvPr id="4" name="Online Media 3" title="BAL EXACT-SLIDE Top Cable Replacement Procedure">
            <a:hlinkClick r:id="" action="ppaction://media"/>
            <a:extLst>
              <a:ext uri="{FF2B5EF4-FFF2-40B4-BE49-F238E27FC236}">
                <a16:creationId xmlns:a16="http://schemas.microsoft.com/office/drawing/2014/main" id="{3BAC736A-FA65-89FB-98C1-88F057D880D8}"/>
              </a:ext>
            </a:extLst>
          </p:cNvPr>
          <p:cNvPicPr>
            <a:picLocks noRot="1" noChangeAspect="1"/>
          </p:cNvPicPr>
          <p:nvPr>
            <a:videoFile r:link="rId1"/>
          </p:nvPr>
        </p:nvPicPr>
        <p:blipFill>
          <a:blip r:embed="rId8"/>
          <a:stretch>
            <a:fillRect/>
          </a:stretch>
        </p:blipFill>
        <p:spPr>
          <a:xfrm>
            <a:off x="3520257" y="1493703"/>
            <a:ext cx="8047260" cy="4546713"/>
          </a:xfrm>
          <a:prstGeom prst="rect">
            <a:avLst/>
          </a:prstGeom>
        </p:spPr>
      </p:pic>
    </p:spTree>
    <p:extLst>
      <p:ext uri="{BB962C8B-B14F-4D97-AF65-F5344CB8AC3E}">
        <p14:creationId xmlns:p14="http://schemas.microsoft.com/office/powerpoint/2010/main" val="6165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Top Exterior Cable Replacement Procedure</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7781548-F7F4-D86C-CD40-72B60D7E0485}"/>
              </a:ext>
            </a:extLst>
          </p:cNvPr>
          <p:cNvSpPr txBox="1"/>
          <p:nvPr/>
        </p:nvSpPr>
        <p:spPr>
          <a:xfrm>
            <a:off x="3569268" y="1046312"/>
            <a:ext cx="4374037" cy="923330"/>
          </a:xfrm>
          <a:prstGeom prst="rect">
            <a:avLst/>
          </a:prstGeom>
          <a:noFill/>
        </p:spPr>
        <p:txBody>
          <a:bodyPr wrap="square" rtlCol="0">
            <a:spAutoFit/>
          </a:bodyPr>
          <a:lstStyle/>
          <a:p>
            <a:pPr algn="r"/>
            <a:r>
              <a:rPr lang="en-US" b="1" i="0" dirty="0">
                <a:solidFill>
                  <a:srgbClr val="0F0F0F"/>
                </a:solidFill>
                <a:effectLst/>
                <a:latin typeface="YouTube Sans"/>
              </a:rPr>
              <a:t>BAL EXACT-SLIDE Bottom Exterior Cable Replacement Procedure Link to PDF</a:t>
            </a:r>
          </a:p>
          <a:p>
            <a:endParaRPr lang="en-US" dirty="0"/>
          </a:p>
        </p:txBody>
      </p:sp>
      <p:pic>
        <p:nvPicPr>
          <p:cNvPr id="4" name="Picture 3">
            <a:hlinkClick r:id="rId5"/>
            <a:extLst>
              <a:ext uri="{FF2B5EF4-FFF2-40B4-BE49-F238E27FC236}">
                <a16:creationId xmlns:a16="http://schemas.microsoft.com/office/drawing/2014/main" id="{18144D63-7EA7-6300-5D7F-7662733AB399}"/>
              </a:ext>
            </a:extLst>
          </p:cNvPr>
          <p:cNvPicPr>
            <a:picLocks noChangeAspect="1"/>
          </p:cNvPicPr>
          <p:nvPr/>
        </p:nvPicPr>
        <p:blipFill>
          <a:blip r:embed="rId6"/>
          <a:stretch>
            <a:fillRect/>
          </a:stretch>
        </p:blipFill>
        <p:spPr>
          <a:xfrm>
            <a:off x="4733925" y="1792701"/>
            <a:ext cx="2724150" cy="2686050"/>
          </a:xfrm>
          <a:prstGeom prst="rect">
            <a:avLst/>
          </a:prstGeom>
        </p:spPr>
      </p:pic>
      <p:pic>
        <p:nvPicPr>
          <p:cNvPr id="6" name="Picture 5">
            <a:extLst>
              <a:ext uri="{FF2B5EF4-FFF2-40B4-BE49-F238E27FC236}">
                <a16:creationId xmlns:a16="http://schemas.microsoft.com/office/drawing/2014/main" id="{CCB9A8ED-EC94-E122-E307-8C3331EB51C3}"/>
              </a:ext>
            </a:extLst>
          </p:cNvPr>
          <p:cNvPicPr>
            <a:picLocks noChangeAspect="1"/>
          </p:cNvPicPr>
          <p:nvPr/>
        </p:nvPicPr>
        <p:blipFill>
          <a:blip r:embed="rId7"/>
          <a:stretch>
            <a:fillRect/>
          </a:stretch>
        </p:blipFill>
        <p:spPr>
          <a:xfrm>
            <a:off x="1021823" y="1853841"/>
            <a:ext cx="2464901" cy="3096304"/>
          </a:xfrm>
          <a:prstGeom prst="rect">
            <a:avLst/>
          </a:prstGeom>
        </p:spPr>
      </p:pic>
      <p:pic>
        <p:nvPicPr>
          <p:cNvPr id="14" name="Picture 13">
            <a:extLst>
              <a:ext uri="{FF2B5EF4-FFF2-40B4-BE49-F238E27FC236}">
                <a16:creationId xmlns:a16="http://schemas.microsoft.com/office/drawing/2014/main" id="{4E4768A4-27E6-5A55-8A33-29F4ACF59502}"/>
              </a:ext>
            </a:extLst>
          </p:cNvPr>
          <p:cNvPicPr>
            <a:picLocks noChangeAspect="1"/>
          </p:cNvPicPr>
          <p:nvPr/>
        </p:nvPicPr>
        <p:blipFill>
          <a:blip r:embed="rId8"/>
          <a:stretch>
            <a:fillRect/>
          </a:stretch>
        </p:blipFill>
        <p:spPr>
          <a:xfrm>
            <a:off x="8084121" y="960872"/>
            <a:ext cx="3243912" cy="4282931"/>
          </a:xfrm>
          <a:prstGeom prst="rect">
            <a:avLst/>
          </a:prstGeom>
        </p:spPr>
      </p:pic>
    </p:spTree>
    <p:extLst>
      <p:ext uri="{BB962C8B-B14F-4D97-AF65-F5344CB8AC3E}">
        <p14:creationId xmlns:p14="http://schemas.microsoft.com/office/powerpoint/2010/main" val="1844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B4073AE-4204-DE63-2D94-06F67DD7EE92}"/>
              </a:ext>
            </a:extLst>
          </p:cNvPr>
          <p:cNvSpPr txBox="1"/>
          <p:nvPr/>
        </p:nvSpPr>
        <p:spPr>
          <a:xfrm>
            <a:off x="0" y="-1024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Bottom Interior Cable Replacement Procedure</a:t>
            </a:r>
          </a:p>
        </p:txBody>
      </p:sp>
      <p:pic>
        <p:nvPicPr>
          <p:cNvPr id="25" name="Picture 24">
            <a:extLst>
              <a:ext uri="{FF2B5EF4-FFF2-40B4-BE49-F238E27FC236}">
                <a16:creationId xmlns:a16="http://schemas.microsoft.com/office/drawing/2014/main" id="{B734E185-FF53-FC3F-8F1A-05504BA9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332" y="6323302"/>
            <a:ext cx="1007547" cy="468509"/>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5993086"/>
            <a:ext cx="2881978" cy="832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7781548-F7F4-D86C-CD40-72B60D7E0485}"/>
              </a:ext>
            </a:extLst>
          </p:cNvPr>
          <p:cNvSpPr txBox="1"/>
          <p:nvPr/>
        </p:nvSpPr>
        <p:spPr>
          <a:xfrm>
            <a:off x="3691115" y="643467"/>
            <a:ext cx="4374037" cy="923330"/>
          </a:xfrm>
          <a:prstGeom prst="rect">
            <a:avLst/>
          </a:prstGeom>
          <a:noFill/>
        </p:spPr>
        <p:txBody>
          <a:bodyPr wrap="square" rtlCol="0">
            <a:spAutoFit/>
          </a:bodyPr>
          <a:lstStyle/>
          <a:p>
            <a:pPr algn="r"/>
            <a:r>
              <a:rPr lang="en-US" b="1" i="0" dirty="0">
                <a:solidFill>
                  <a:srgbClr val="0F0F0F"/>
                </a:solidFill>
                <a:effectLst/>
                <a:latin typeface="YouTube Sans"/>
              </a:rPr>
              <a:t>BAL EXACT-SLIDE Bottom Exterior Cable Replacement Procedure Link to PDF</a:t>
            </a:r>
          </a:p>
          <a:p>
            <a:endParaRPr lang="en-US" dirty="0"/>
          </a:p>
        </p:txBody>
      </p:sp>
      <p:pic>
        <p:nvPicPr>
          <p:cNvPr id="5" name="Picture 4">
            <a:hlinkClick r:id="rId5"/>
            <a:extLst>
              <a:ext uri="{FF2B5EF4-FFF2-40B4-BE49-F238E27FC236}">
                <a16:creationId xmlns:a16="http://schemas.microsoft.com/office/drawing/2014/main" id="{FCE0B403-F379-EF6D-76A6-01308D00D228}"/>
              </a:ext>
            </a:extLst>
          </p:cNvPr>
          <p:cNvPicPr>
            <a:picLocks noChangeAspect="1"/>
          </p:cNvPicPr>
          <p:nvPr/>
        </p:nvPicPr>
        <p:blipFill>
          <a:blip r:embed="rId6"/>
          <a:stretch>
            <a:fillRect/>
          </a:stretch>
        </p:blipFill>
        <p:spPr>
          <a:xfrm>
            <a:off x="4653856" y="1690531"/>
            <a:ext cx="3023482" cy="3080962"/>
          </a:xfrm>
          <a:prstGeom prst="rect">
            <a:avLst/>
          </a:prstGeom>
        </p:spPr>
      </p:pic>
      <p:pic>
        <p:nvPicPr>
          <p:cNvPr id="10" name="Picture 9">
            <a:extLst>
              <a:ext uri="{FF2B5EF4-FFF2-40B4-BE49-F238E27FC236}">
                <a16:creationId xmlns:a16="http://schemas.microsoft.com/office/drawing/2014/main" id="{0AE9A9F3-67D1-F65E-C152-0606E4160BE5}"/>
              </a:ext>
            </a:extLst>
          </p:cNvPr>
          <p:cNvPicPr>
            <a:picLocks noChangeAspect="1"/>
          </p:cNvPicPr>
          <p:nvPr/>
        </p:nvPicPr>
        <p:blipFill>
          <a:blip r:embed="rId7"/>
          <a:stretch>
            <a:fillRect/>
          </a:stretch>
        </p:blipFill>
        <p:spPr>
          <a:xfrm>
            <a:off x="1061889" y="1580685"/>
            <a:ext cx="2629226" cy="3190808"/>
          </a:xfrm>
          <a:prstGeom prst="rect">
            <a:avLst/>
          </a:prstGeom>
        </p:spPr>
      </p:pic>
      <p:pic>
        <p:nvPicPr>
          <p:cNvPr id="4" name="Picture 3">
            <a:extLst>
              <a:ext uri="{FF2B5EF4-FFF2-40B4-BE49-F238E27FC236}">
                <a16:creationId xmlns:a16="http://schemas.microsoft.com/office/drawing/2014/main" id="{1E3D7B53-3EE8-E08C-C971-0FE604694791}"/>
              </a:ext>
            </a:extLst>
          </p:cNvPr>
          <p:cNvPicPr>
            <a:picLocks noChangeAspect="1"/>
          </p:cNvPicPr>
          <p:nvPr/>
        </p:nvPicPr>
        <p:blipFill>
          <a:blip r:embed="rId8"/>
          <a:stretch>
            <a:fillRect/>
          </a:stretch>
        </p:blipFill>
        <p:spPr>
          <a:xfrm>
            <a:off x="7947214" y="1257598"/>
            <a:ext cx="3477661" cy="4576527"/>
          </a:xfrm>
          <a:prstGeom prst="rect">
            <a:avLst/>
          </a:prstGeom>
        </p:spPr>
      </p:pic>
    </p:spTree>
    <p:extLst>
      <p:ext uri="{BB962C8B-B14F-4D97-AF65-F5344CB8AC3E}">
        <p14:creationId xmlns:p14="http://schemas.microsoft.com/office/powerpoint/2010/main" val="2995348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cable&#10;&#10;Description automatically generated">
            <a:extLst>
              <a:ext uri="{FF2B5EF4-FFF2-40B4-BE49-F238E27FC236}">
                <a16:creationId xmlns:a16="http://schemas.microsoft.com/office/drawing/2014/main" id="{70CF182A-C4D0-2DE8-6FB6-7227F6DD5E1B}"/>
              </a:ext>
            </a:extLst>
          </p:cNvPr>
          <p:cNvPicPr>
            <a:picLocks noChangeAspect="1"/>
          </p:cNvPicPr>
          <p:nvPr/>
        </p:nvPicPr>
        <p:blipFill>
          <a:blip r:embed="rId2"/>
          <a:stretch>
            <a:fillRect/>
          </a:stretch>
        </p:blipFill>
        <p:spPr>
          <a:xfrm>
            <a:off x="0" y="5592"/>
            <a:ext cx="12192000" cy="6846816"/>
          </a:xfrm>
          <a:prstGeom prst="rect">
            <a:avLst/>
          </a:prstGeom>
        </p:spPr>
      </p:pic>
    </p:spTree>
    <p:extLst>
      <p:ext uri="{BB962C8B-B14F-4D97-AF65-F5344CB8AC3E}">
        <p14:creationId xmlns:p14="http://schemas.microsoft.com/office/powerpoint/2010/main" val="90781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277E92-3039-C7BC-F1C4-9670F63AA33A}"/>
              </a:ext>
            </a:extLst>
          </p:cNvPr>
          <p:cNvSpPr txBox="1"/>
          <p:nvPr/>
        </p:nvSpPr>
        <p:spPr>
          <a:xfrm>
            <a:off x="3750729" y="1230127"/>
            <a:ext cx="7415409" cy="5078313"/>
          </a:xfrm>
          <a:prstGeom prst="rect">
            <a:avLst/>
          </a:prstGeom>
          <a:noFill/>
        </p:spPr>
        <p:txBody>
          <a:bodyPr wrap="square" rtlCol="0">
            <a:spAutoFit/>
          </a:bodyPr>
          <a:lstStyle/>
          <a:p>
            <a:r>
              <a:rPr lang="en-US"/>
              <a:t>The controller is designed to evaluate the resistance from each motor and travel distance in motor revolutions. The controller will cut power to a motor if the resistance tricks the controller into thinking one side of the room is already out or in. </a:t>
            </a:r>
          </a:p>
          <a:p>
            <a:endParaRPr lang="en-US"/>
          </a:p>
          <a:p>
            <a:endParaRPr lang="en-US"/>
          </a:p>
          <a:p>
            <a:endParaRPr lang="en-US"/>
          </a:p>
          <a:p>
            <a:endParaRPr lang="en-US"/>
          </a:p>
          <a:p>
            <a:endParaRPr lang="en-US"/>
          </a:p>
          <a:p>
            <a:endParaRPr lang="en-US"/>
          </a:p>
          <a:p>
            <a:endParaRPr lang="en-US"/>
          </a:p>
          <a:p>
            <a:endParaRPr lang="en-US"/>
          </a:p>
          <a:p>
            <a:r>
              <a:rPr lang="en-US"/>
              <a:t>Resistance can present itself with the following symptoms:</a:t>
            </a:r>
          </a:p>
          <a:p>
            <a:pPr marL="285750" indent="-285750">
              <a:buFont typeface="Arial" panose="020B0604020202020204" pitchFamily="34" charset="0"/>
              <a:buChar char="•"/>
            </a:pPr>
            <a:r>
              <a:rPr lang="en-US"/>
              <a:t>One side of the room is slower</a:t>
            </a:r>
          </a:p>
          <a:p>
            <a:pPr marL="285750" indent="-285750">
              <a:buFont typeface="Arial" panose="020B0604020202020204" pitchFamily="34" charset="0"/>
              <a:buChar char="•"/>
            </a:pPr>
            <a:r>
              <a:rPr lang="en-US"/>
              <a:t>One side of the room walks out</a:t>
            </a:r>
          </a:p>
          <a:p>
            <a:pPr marL="285750" indent="-285750">
              <a:buFont typeface="Arial" panose="020B0604020202020204" pitchFamily="34" charset="0"/>
              <a:buChar char="•"/>
            </a:pPr>
            <a:r>
              <a:rPr lang="en-US"/>
              <a:t>One side of the room starts and stops</a:t>
            </a:r>
          </a:p>
          <a:p>
            <a:pPr marL="285750" indent="-285750">
              <a:buFont typeface="Arial" panose="020B0604020202020204" pitchFamily="34" charset="0"/>
              <a:buChar char="•"/>
            </a:pPr>
            <a:r>
              <a:rPr lang="en-US"/>
              <a:t>The room struggles to retract</a:t>
            </a:r>
          </a:p>
          <a:p>
            <a:pPr marL="742950" lvl="1" indent="-285750">
              <a:buFont typeface="Arial" panose="020B0604020202020204" pitchFamily="34" charset="0"/>
              <a:buChar char="•"/>
            </a:pPr>
            <a:r>
              <a:rPr lang="en-US"/>
              <a:t>Checking the glide surface for resistance is the first step.</a:t>
            </a:r>
          </a:p>
        </p:txBody>
      </p:sp>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77" y="5822502"/>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Resistance</a:t>
            </a:r>
          </a:p>
        </p:txBody>
      </p:sp>
      <p:sp>
        <p:nvSpPr>
          <p:cNvPr id="7" name="Rectangle 6">
            <a:extLst>
              <a:ext uri="{FF2B5EF4-FFF2-40B4-BE49-F238E27FC236}">
                <a16:creationId xmlns:a16="http://schemas.microsoft.com/office/drawing/2014/main" id="{F8B8DD47-4A5B-33AE-10FE-A19554A849BD}"/>
              </a:ext>
            </a:extLst>
          </p:cNvPr>
          <p:cNvSpPr/>
          <p:nvPr/>
        </p:nvSpPr>
        <p:spPr>
          <a:xfrm>
            <a:off x="689394" y="1554247"/>
            <a:ext cx="2842260" cy="1775564"/>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776E4DC-A88D-96B9-1983-9B4362DD30BA}"/>
              </a:ext>
            </a:extLst>
          </p:cNvPr>
          <p:cNvCxnSpPr>
            <a:cxnSpLocks/>
          </p:cNvCxnSpPr>
          <p:nvPr/>
        </p:nvCxnSpPr>
        <p:spPr>
          <a:xfrm>
            <a:off x="908469" y="1767996"/>
            <a:ext cx="0"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283792-CE68-BB4D-7218-3D06C13DB8DC}"/>
              </a:ext>
            </a:extLst>
          </p:cNvPr>
          <p:cNvCxnSpPr>
            <a:cxnSpLocks/>
          </p:cNvCxnSpPr>
          <p:nvPr/>
        </p:nvCxnSpPr>
        <p:spPr>
          <a:xfrm>
            <a:off x="908469" y="1767996"/>
            <a:ext cx="23902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8E1CF-EB36-643D-1F3D-1F746517C9A0}"/>
              </a:ext>
            </a:extLst>
          </p:cNvPr>
          <p:cNvCxnSpPr/>
          <p:nvPr/>
        </p:nvCxnSpPr>
        <p:spPr>
          <a:xfrm>
            <a:off x="3298709" y="1767996"/>
            <a:ext cx="0"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81374-70F8-1848-D32E-EBD5E6369582}"/>
              </a:ext>
            </a:extLst>
          </p:cNvPr>
          <p:cNvCxnSpPr>
            <a:cxnSpLocks/>
          </p:cNvCxnSpPr>
          <p:nvPr/>
        </p:nvCxnSpPr>
        <p:spPr>
          <a:xfrm flipH="1">
            <a:off x="908469" y="3059197"/>
            <a:ext cx="23902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7BE0040-D1D0-DB00-40FE-62C9B9166484}"/>
              </a:ext>
            </a:extLst>
          </p:cNvPr>
          <p:cNvPicPr>
            <a:picLocks noChangeAspect="1"/>
          </p:cNvPicPr>
          <p:nvPr/>
        </p:nvPicPr>
        <p:blipFill>
          <a:blip r:embed="rId3"/>
          <a:stretch>
            <a:fillRect/>
          </a:stretch>
        </p:blipFill>
        <p:spPr>
          <a:xfrm rot="16200000">
            <a:off x="7033005" y="2399017"/>
            <a:ext cx="1472346" cy="1861587"/>
          </a:xfrm>
          <a:prstGeom prst="rect">
            <a:avLst/>
          </a:prstGeom>
        </p:spPr>
      </p:pic>
      <p:pic>
        <p:nvPicPr>
          <p:cNvPr id="8" name="Graphic 7" descr="Thumbs up sign outline">
            <a:extLst>
              <a:ext uri="{FF2B5EF4-FFF2-40B4-BE49-F238E27FC236}">
                <a16:creationId xmlns:a16="http://schemas.microsoft.com/office/drawing/2014/main" id="{495E3575-01A4-BCBB-A93E-1450346670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5474" y="3967679"/>
            <a:ext cx="649925" cy="649925"/>
          </a:xfrm>
          <a:prstGeom prst="rect">
            <a:avLst/>
          </a:prstGeom>
        </p:spPr>
      </p:pic>
      <p:pic>
        <p:nvPicPr>
          <p:cNvPr id="11" name="Graphic 10" descr="Thumbs up sign outline">
            <a:extLst>
              <a:ext uri="{FF2B5EF4-FFF2-40B4-BE49-F238E27FC236}">
                <a16:creationId xmlns:a16="http://schemas.microsoft.com/office/drawing/2014/main" id="{A21AC284-BAAA-6CBF-EB9E-83EB2227B5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152957" y="3967679"/>
            <a:ext cx="649925" cy="649925"/>
          </a:xfrm>
          <a:prstGeom prst="rect">
            <a:avLst/>
          </a:prstGeom>
        </p:spPr>
      </p:pic>
      <p:sp>
        <p:nvSpPr>
          <p:cNvPr id="3" name="TextBox 2">
            <a:extLst>
              <a:ext uri="{FF2B5EF4-FFF2-40B4-BE49-F238E27FC236}">
                <a16:creationId xmlns:a16="http://schemas.microsoft.com/office/drawing/2014/main" id="{120DDBF2-0A64-18D4-3F31-5E9E8E7F54E3}"/>
              </a:ext>
            </a:extLst>
          </p:cNvPr>
          <p:cNvSpPr txBox="1"/>
          <p:nvPr/>
        </p:nvSpPr>
        <p:spPr>
          <a:xfrm>
            <a:off x="777667" y="572568"/>
            <a:ext cx="10571148" cy="523220"/>
          </a:xfrm>
          <a:prstGeom prst="rect">
            <a:avLst/>
          </a:prstGeom>
          <a:noFill/>
        </p:spPr>
        <p:txBody>
          <a:bodyPr wrap="square" rtlCol="0">
            <a:spAutoFit/>
          </a:bodyPr>
          <a:lstStyle/>
          <a:p>
            <a:r>
              <a:rPr lang="en-US" sz="1400"/>
              <a:t>Resistance can come in the form of physical resistance from the glide surface, physical resistance between the slide room and the opening, weakened motors or a voltage drop (amp spike) during operation.</a:t>
            </a:r>
          </a:p>
        </p:txBody>
      </p:sp>
    </p:spTree>
    <p:extLst>
      <p:ext uri="{BB962C8B-B14F-4D97-AF65-F5344CB8AC3E}">
        <p14:creationId xmlns:p14="http://schemas.microsoft.com/office/powerpoint/2010/main" val="66366718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22" y="570894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3621617-0985-1A97-C5FD-056714604496}"/>
              </a:ext>
            </a:extLst>
          </p:cNvPr>
          <p:cNvPicPr>
            <a:picLocks noChangeAspect="1"/>
          </p:cNvPicPr>
          <p:nvPr/>
        </p:nvPicPr>
        <p:blipFill>
          <a:blip r:embed="rId3"/>
          <a:stretch>
            <a:fillRect/>
          </a:stretch>
        </p:blipFill>
        <p:spPr>
          <a:xfrm>
            <a:off x="7153235" y="685718"/>
            <a:ext cx="4100362" cy="20254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Identify the Glide Surface</a:t>
            </a:r>
          </a:p>
        </p:txBody>
      </p:sp>
      <p:pic>
        <p:nvPicPr>
          <p:cNvPr id="6" name="Picture 5">
            <a:extLst>
              <a:ext uri="{FF2B5EF4-FFF2-40B4-BE49-F238E27FC236}">
                <a16:creationId xmlns:a16="http://schemas.microsoft.com/office/drawing/2014/main" id="{209B62FC-B346-097F-8AF9-4E52247E4632}"/>
              </a:ext>
            </a:extLst>
          </p:cNvPr>
          <p:cNvPicPr>
            <a:picLocks noChangeAspect="1"/>
          </p:cNvPicPr>
          <p:nvPr/>
        </p:nvPicPr>
        <p:blipFill>
          <a:blip r:embed="rId4"/>
          <a:stretch>
            <a:fillRect/>
          </a:stretch>
        </p:blipFill>
        <p:spPr>
          <a:xfrm>
            <a:off x="1902860" y="685718"/>
            <a:ext cx="3001325" cy="21385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9142FD25-ABF2-B5F6-CC76-1062CF3FA3CD}"/>
              </a:ext>
            </a:extLst>
          </p:cNvPr>
          <p:cNvPicPr>
            <a:picLocks noChangeAspect="1"/>
          </p:cNvPicPr>
          <p:nvPr/>
        </p:nvPicPr>
        <p:blipFill>
          <a:blip r:embed="rId5"/>
          <a:stretch>
            <a:fillRect/>
          </a:stretch>
        </p:blipFill>
        <p:spPr>
          <a:xfrm>
            <a:off x="3095974" y="3689115"/>
            <a:ext cx="6419850" cy="1304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7C338A35-C687-31A8-6610-6D516C7AECEC}"/>
              </a:ext>
            </a:extLst>
          </p:cNvPr>
          <p:cNvSpPr txBox="1"/>
          <p:nvPr/>
        </p:nvSpPr>
        <p:spPr>
          <a:xfrm>
            <a:off x="2715207" y="3059668"/>
            <a:ext cx="2509935" cy="369332"/>
          </a:xfrm>
          <a:prstGeom prst="rect">
            <a:avLst/>
          </a:prstGeom>
          <a:noFill/>
        </p:spPr>
        <p:txBody>
          <a:bodyPr wrap="square" rtlCol="0">
            <a:spAutoFit/>
          </a:bodyPr>
          <a:lstStyle/>
          <a:p>
            <a:r>
              <a:rPr lang="en-US"/>
              <a:t>WEAR BAR</a:t>
            </a:r>
          </a:p>
        </p:txBody>
      </p:sp>
      <p:sp>
        <p:nvSpPr>
          <p:cNvPr id="4" name="TextBox 3">
            <a:extLst>
              <a:ext uri="{FF2B5EF4-FFF2-40B4-BE49-F238E27FC236}">
                <a16:creationId xmlns:a16="http://schemas.microsoft.com/office/drawing/2014/main" id="{9E0BA756-8B6B-ABEC-66DC-C69887F4AA83}"/>
              </a:ext>
            </a:extLst>
          </p:cNvPr>
          <p:cNvSpPr txBox="1"/>
          <p:nvPr/>
        </p:nvSpPr>
        <p:spPr>
          <a:xfrm>
            <a:off x="5843517" y="5339617"/>
            <a:ext cx="1309718" cy="369332"/>
          </a:xfrm>
          <a:prstGeom prst="rect">
            <a:avLst/>
          </a:prstGeom>
          <a:noFill/>
        </p:spPr>
        <p:txBody>
          <a:bodyPr wrap="square" rtlCol="0">
            <a:spAutoFit/>
          </a:bodyPr>
          <a:lstStyle/>
          <a:p>
            <a:r>
              <a:rPr lang="en-US"/>
              <a:t>ROLLERS</a:t>
            </a:r>
          </a:p>
        </p:txBody>
      </p:sp>
      <p:sp>
        <p:nvSpPr>
          <p:cNvPr id="8" name="TextBox 7">
            <a:extLst>
              <a:ext uri="{FF2B5EF4-FFF2-40B4-BE49-F238E27FC236}">
                <a16:creationId xmlns:a16="http://schemas.microsoft.com/office/drawing/2014/main" id="{E9052D87-CBC5-E388-FAC8-815BCA623E87}"/>
              </a:ext>
            </a:extLst>
          </p:cNvPr>
          <p:cNvSpPr txBox="1"/>
          <p:nvPr/>
        </p:nvSpPr>
        <p:spPr>
          <a:xfrm>
            <a:off x="8455181" y="3030758"/>
            <a:ext cx="2121287" cy="369332"/>
          </a:xfrm>
          <a:prstGeom prst="rect">
            <a:avLst/>
          </a:prstGeom>
          <a:noFill/>
        </p:spPr>
        <p:txBody>
          <a:bodyPr wrap="square" rtlCol="0">
            <a:spAutoFit/>
          </a:bodyPr>
          <a:lstStyle/>
          <a:p>
            <a:r>
              <a:rPr lang="en-US"/>
              <a:t>FLUSH FLOOR</a:t>
            </a:r>
          </a:p>
        </p:txBody>
      </p:sp>
      <p:sp>
        <p:nvSpPr>
          <p:cNvPr id="3" name="Thought Bubble: Cloud 2">
            <a:extLst>
              <a:ext uri="{FF2B5EF4-FFF2-40B4-BE49-F238E27FC236}">
                <a16:creationId xmlns:a16="http://schemas.microsoft.com/office/drawing/2014/main" id="{94F5AB3F-47EA-2B84-453F-C9F3323EC210}"/>
              </a:ext>
            </a:extLst>
          </p:cNvPr>
          <p:cNvSpPr/>
          <p:nvPr/>
        </p:nvSpPr>
        <p:spPr>
          <a:xfrm>
            <a:off x="9198956" y="4873884"/>
            <a:ext cx="2755023" cy="1875453"/>
          </a:xfrm>
          <a:prstGeom prst="cloudCallout">
            <a:avLst>
              <a:gd name="adj1" fmla="val -29638"/>
              <a:gd name="adj2" fmla="val -6635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What is the slide room gliding on?</a:t>
            </a:r>
          </a:p>
        </p:txBody>
      </p:sp>
    </p:spTree>
    <p:extLst>
      <p:ext uri="{BB962C8B-B14F-4D97-AF65-F5344CB8AC3E}">
        <p14:creationId xmlns:p14="http://schemas.microsoft.com/office/powerpoint/2010/main" val="34271859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eople working on blueprints">
            <a:extLst>
              <a:ext uri="{FF2B5EF4-FFF2-40B4-BE49-F238E27FC236}">
                <a16:creationId xmlns:a16="http://schemas.microsoft.com/office/drawing/2014/main" id="{85F4B598-6AF7-140C-6568-211256764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 y="20320"/>
            <a:ext cx="9900254" cy="6858000"/>
          </a:xfrm>
          <a:prstGeom prst="rect">
            <a:avLst/>
          </a:prstGeom>
        </p:spPr>
      </p:pic>
      <p:sp>
        <p:nvSpPr>
          <p:cNvPr id="6" name="TextBox 5">
            <a:extLst>
              <a:ext uri="{FF2B5EF4-FFF2-40B4-BE49-F238E27FC236}">
                <a16:creationId xmlns:a16="http://schemas.microsoft.com/office/drawing/2014/main" id="{937090F6-EB40-EAB5-99DE-561423961F61}"/>
              </a:ext>
            </a:extLst>
          </p:cNvPr>
          <p:cNvSpPr txBox="1"/>
          <p:nvPr/>
        </p:nvSpPr>
        <p:spPr>
          <a:xfrm>
            <a:off x="9771353" y="3089692"/>
            <a:ext cx="2254324"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FLUSH FLOOR</a:t>
            </a:r>
          </a:p>
        </p:txBody>
      </p:sp>
      <p:sp>
        <p:nvSpPr>
          <p:cNvPr id="7" name="TextBox 6">
            <a:extLst>
              <a:ext uri="{FF2B5EF4-FFF2-40B4-BE49-F238E27FC236}">
                <a16:creationId xmlns:a16="http://schemas.microsoft.com/office/drawing/2014/main" id="{E0E05B45-B5F7-A14D-DF65-337F91183094}"/>
              </a:ext>
            </a:extLst>
          </p:cNvPr>
          <p:cNvSpPr txBox="1"/>
          <p:nvPr/>
        </p:nvSpPr>
        <p:spPr>
          <a:xfrm>
            <a:off x="10239740" y="3486745"/>
            <a:ext cx="1785937"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WEAR BAR</a:t>
            </a:r>
          </a:p>
        </p:txBody>
      </p:sp>
      <p:sp>
        <p:nvSpPr>
          <p:cNvPr id="8" name="TextBox 7">
            <a:extLst>
              <a:ext uri="{FF2B5EF4-FFF2-40B4-BE49-F238E27FC236}">
                <a16:creationId xmlns:a16="http://schemas.microsoft.com/office/drawing/2014/main" id="{6EFBA91A-43D5-5CC7-7BA1-A6BF122711FA}"/>
              </a:ext>
            </a:extLst>
          </p:cNvPr>
          <p:cNvSpPr txBox="1"/>
          <p:nvPr/>
        </p:nvSpPr>
        <p:spPr>
          <a:xfrm>
            <a:off x="10525489" y="3883798"/>
            <a:ext cx="1500188"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ROLLERS</a:t>
            </a:r>
          </a:p>
        </p:txBody>
      </p:sp>
      <p:sp>
        <p:nvSpPr>
          <p:cNvPr id="9" name="TextBox 8">
            <a:extLst>
              <a:ext uri="{FF2B5EF4-FFF2-40B4-BE49-F238E27FC236}">
                <a16:creationId xmlns:a16="http://schemas.microsoft.com/office/drawing/2014/main" id="{F937298F-15CB-5AB1-AD22-7CBFBA4063FD}"/>
              </a:ext>
            </a:extLst>
          </p:cNvPr>
          <p:cNvSpPr txBox="1"/>
          <p:nvPr/>
        </p:nvSpPr>
        <p:spPr>
          <a:xfrm>
            <a:off x="8953865" y="2692639"/>
            <a:ext cx="3071812"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ROOM WEIGHT</a:t>
            </a:r>
          </a:p>
        </p:txBody>
      </p:sp>
      <p:sp>
        <p:nvSpPr>
          <p:cNvPr id="10" name="TextBox 9">
            <a:extLst>
              <a:ext uri="{FF2B5EF4-FFF2-40B4-BE49-F238E27FC236}">
                <a16:creationId xmlns:a16="http://schemas.microsoft.com/office/drawing/2014/main" id="{BFB0CCD2-A069-CDA0-010C-A0BE75F279C8}"/>
              </a:ext>
            </a:extLst>
          </p:cNvPr>
          <p:cNvSpPr txBox="1"/>
          <p:nvPr/>
        </p:nvSpPr>
        <p:spPr>
          <a:xfrm>
            <a:off x="9589659" y="2295586"/>
            <a:ext cx="2436018"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ROOM DEPTH</a:t>
            </a:r>
          </a:p>
        </p:txBody>
      </p:sp>
      <p:sp>
        <p:nvSpPr>
          <p:cNvPr id="11" name="TextBox 10">
            <a:extLst>
              <a:ext uri="{FF2B5EF4-FFF2-40B4-BE49-F238E27FC236}">
                <a16:creationId xmlns:a16="http://schemas.microsoft.com/office/drawing/2014/main" id="{7C04D065-F881-FAC4-7FE7-DA0ACA75665E}"/>
              </a:ext>
            </a:extLst>
          </p:cNvPr>
          <p:cNvSpPr txBox="1"/>
          <p:nvPr/>
        </p:nvSpPr>
        <p:spPr>
          <a:xfrm>
            <a:off x="9021064" y="1898533"/>
            <a:ext cx="3004613"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WALL OPENING LENGTH</a:t>
            </a:r>
          </a:p>
        </p:txBody>
      </p:sp>
      <p:sp>
        <p:nvSpPr>
          <p:cNvPr id="12" name="TextBox 11">
            <a:extLst>
              <a:ext uri="{FF2B5EF4-FFF2-40B4-BE49-F238E27FC236}">
                <a16:creationId xmlns:a16="http://schemas.microsoft.com/office/drawing/2014/main" id="{5835CDA9-E122-733F-3795-72690326F3A1}"/>
              </a:ext>
            </a:extLst>
          </p:cNvPr>
          <p:cNvSpPr txBox="1"/>
          <p:nvPr/>
        </p:nvSpPr>
        <p:spPr>
          <a:xfrm>
            <a:off x="9021065" y="1501480"/>
            <a:ext cx="3004612"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WALL OPENING HEIGHT</a:t>
            </a:r>
          </a:p>
        </p:txBody>
      </p:sp>
      <p:sp>
        <p:nvSpPr>
          <p:cNvPr id="13" name="TextBox 12">
            <a:extLst>
              <a:ext uri="{FF2B5EF4-FFF2-40B4-BE49-F238E27FC236}">
                <a16:creationId xmlns:a16="http://schemas.microsoft.com/office/drawing/2014/main" id="{6BE6CC87-1C62-E96F-A6FB-D33180AA9D52}"/>
              </a:ext>
            </a:extLst>
          </p:cNvPr>
          <p:cNvSpPr txBox="1"/>
          <p:nvPr/>
        </p:nvSpPr>
        <p:spPr>
          <a:xfrm>
            <a:off x="1173127" y="2912507"/>
            <a:ext cx="2764631" cy="369332"/>
          </a:xfrm>
          <a:prstGeom prst="rect">
            <a:avLst/>
          </a:prstGeom>
          <a:noFill/>
        </p:spPr>
        <p:txBody>
          <a:bodyPr wrap="square" rtlCol="0">
            <a:spAutoFit/>
          </a:bodyPr>
          <a:lstStyle/>
          <a:p>
            <a:r>
              <a:rPr lang="en-US"/>
              <a:t>WALL THICKNESS</a:t>
            </a:r>
          </a:p>
        </p:txBody>
      </p:sp>
      <p:sp>
        <p:nvSpPr>
          <p:cNvPr id="14" name="TextBox 13">
            <a:extLst>
              <a:ext uri="{FF2B5EF4-FFF2-40B4-BE49-F238E27FC236}">
                <a16:creationId xmlns:a16="http://schemas.microsoft.com/office/drawing/2014/main" id="{5247035D-C06F-796B-0131-7068B993C93C}"/>
              </a:ext>
            </a:extLst>
          </p:cNvPr>
          <p:cNvSpPr txBox="1"/>
          <p:nvPr/>
        </p:nvSpPr>
        <p:spPr>
          <a:xfrm>
            <a:off x="10535734" y="4677904"/>
            <a:ext cx="1489943"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LAMINATED</a:t>
            </a:r>
          </a:p>
        </p:txBody>
      </p:sp>
      <p:sp>
        <p:nvSpPr>
          <p:cNvPr id="15" name="TextBox 14">
            <a:extLst>
              <a:ext uri="{FF2B5EF4-FFF2-40B4-BE49-F238E27FC236}">
                <a16:creationId xmlns:a16="http://schemas.microsoft.com/office/drawing/2014/main" id="{7CACA7A6-3512-1F15-A999-44F72B24801C}"/>
              </a:ext>
            </a:extLst>
          </p:cNvPr>
          <p:cNvSpPr txBox="1"/>
          <p:nvPr/>
        </p:nvSpPr>
        <p:spPr>
          <a:xfrm>
            <a:off x="8953865" y="4280851"/>
            <a:ext cx="3071812" cy="276999"/>
          </a:xfrm>
          <a:prstGeom prst="rect">
            <a:avLst/>
          </a:prstGeom>
          <a:noFill/>
        </p:spPr>
        <p:txBody>
          <a:bodyPr wrap="square" rtlCol="0">
            <a:spAutoFit/>
          </a:bodyPr>
          <a:lstStyle/>
          <a:p>
            <a:pPr algn="r"/>
            <a:r>
              <a:rPr lang="en-US" sz="1200" b="1">
                <a:latin typeface="Arial" panose="020B0604020202020204" pitchFamily="34" charset="0"/>
                <a:cs typeface="Arial" panose="020B0604020202020204" pitchFamily="34" charset="0"/>
              </a:rPr>
              <a:t>STICK AND TIN</a:t>
            </a:r>
          </a:p>
        </p:txBody>
      </p:sp>
      <p:sp>
        <p:nvSpPr>
          <p:cNvPr id="16" name="TextBox 15">
            <a:extLst>
              <a:ext uri="{FF2B5EF4-FFF2-40B4-BE49-F238E27FC236}">
                <a16:creationId xmlns:a16="http://schemas.microsoft.com/office/drawing/2014/main" id="{3FC9B59A-C76E-A5BC-B2B7-615090E3D069}"/>
              </a:ext>
            </a:extLst>
          </p:cNvPr>
          <p:cNvSpPr txBox="1"/>
          <p:nvPr/>
        </p:nvSpPr>
        <p:spPr>
          <a:xfrm>
            <a:off x="9529598" y="5074960"/>
            <a:ext cx="2496079" cy="276999"/>
          </a:xfrm>
          <a:prstGeom prst="rect">
            <a:avLst/>
          </a:prstGeom>
          <a:noFill/>
        </p:spPr>
        <p:txBody>
          <a:bodyPr wrap="square" rtlCol="0" anchor="b" anchorCtr="0">
            <a:spAutoFit/>
          </a:bodyPr>
          <a:lstStyle/>
          <a:p>
            <a:pPr algn="r"/>
            <a:r>
              <a:rPr lang="en-US" sz="1200" b="1">
                <a:latin typeface="Arial" panose="020B0604020202020204" pitchFamily="34" charset="0"/>
                <a:cs typeface="Arial" panose="020B0604020202020204" pitchFamily="34" charset="0"/>
              </a:rPr>
              <a:t>FREE HUNG GLASS</a:t>
            </a:r>
          </a:p>
        </p:txBody>
      </p:sp>
      <p:sp>
        <p:nvSpPr>
          <p:cNvPr id="21" name="TextBox 20">
            <a:extLst>
              <a:ext uri="{FF2B5EF4-FFF2-40B4-BE49-F238E27FC236}">
                <a16:creationId xmlns:a16="http://schemas.microsoft.com/office/drawing/2014/main" id="{CAEDD980-E86D-F0B8-311A-98DD0B49E104}"/>
              </a:ext>
            </a:extLst>
          </p:cNvPr>
          <p:cNvSpPr txBox="1"/>
          <p:nvPr/>
        </p:nvSpPr>
        <p:spPr>
          <a:xfrm>
            <a:off x="344384" y="130629"/>
            <a:ext cx="3734790" cy="584775"/>
          </a:xfrm>
          <a:prstGeom prst="rect">
            <a:avLst/>
          </a:prstGeom>
          <a:noFill/>
        </p:spPr>
        <p:txBody>
          <a:bodyPr wrap="square" rtlCol="0">
            <a:spAutoFit/>
          </a:bodyPr>
          <a:lstStyle/>
          <a:p>
            <a:r>
              <a:rPr lang="en-US" sz="3200">
                <a:solidFill>
                  <a:schemeClr val="bg1"/>
                </a:solidFill>
                <a:latin typeface="Stencil" panose="040409050D0802020404" pitchFamily="82" charset="0"/>
              </a:rPr>
              <a:t>DESIGN PROCESS</a:t>
            </a:r>
          </a:p>
        </p:txBody>
      </p:sp>
      <p:pic>
        <p:nvPicPr>
          <p:cNvPr id="22" name="Picture 21">
            <a:extLst>
              <a:ext uri="{FF2B5EF4-FFF2-40B4-BE49-F238E27FC236}">
                <a16:creationId xmlns:a16="http://schemas.microsoft.com/office/drawing/2014/main" id="{E13AC870-2284-39B7-482E-047FE12B5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05" y="6121818"/>
            <a:ext cx="1007547" cy="468509"/>
          </a:xfrm>
          <a:prstGeom prst="rect">
            <a:avLst/>
          </a:prstGeom>
        </p:spPr>
      </p:pic>
      <p:pic>
        <p:nvPicPr>
          <p:cNvPr id="2" name="Picture 1">
            <a:extLst>
              <a:ext uri="{FF2B5EF4-FFF2-40B4-BE49-F238E27FC236}">
                <a16:creationId xmlns:a16="http://schemas.microsoft.com/office/drawing/2014/main" id="{0728CED5-330B-7E89-F5D9-39EC92742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0" y="5992939"/>
            <a:ext cx="2993483" cy="86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508C22-4445-BDF2-04C8-24AE96E49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3598" y="540162"/>
            <a:ext cx="1007547" cy="468509"/>
          </a:xfrm>
          <a:prstGeom prst="rect">
            <a:avLst/>
          </a:prstGeom>
        </p:spPr>
      </p:pic>
      <p:pic>
        <p:nvPicPr>
          <p:cNvPr id="5" name="Picture 4">
            <a:extLst>
              <a:ext uri="{FF2B5EF4-FFF2-40B4-BE49-F238E27FC236}">
                <a16:creationId xmlns:a16="http://schemas.microsoft.com/office/drawing/2014/main" id="{6CBCF322-0BF7-16E9-9197-925A5BB52104}"/>
              </a:ext>
            </a:extLst>
          </p:cNvPr>
          <p:cNvPicPr>
            <a:picLocks noChangeAspect="1"/>
          </p:cNvPicPr>
          <p:nvPr/>
        </p:nvPicPr>
        <p:blipFill>
          <a:blip r:embed="rId6"/>
          <a:stretch>
            <a:fillRect/>
          </a:stretch>
        </p:blipFill>
        <p:spPr>
          <a:xfrm>
            <a:off x="4819392" y="675008"/>
            <a:ext cx="4488002" cy="44880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538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79" y="587855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3621617-0985-1A97-C5FD-056714604496}"/>
              </a:ext>
            </a:extLst>
          </p:cNvPr>
          <p:cNvPicPr>
            <a:picLocks noChangeAspect="1"/>
          </p:cNvPicPr>
          <p:nvPr/>
        </p:nvPicPr>
        <p:blipFill>
          <a:blip r:embed="rId3"/>
          <a:stretch>
            <a:fillRect/>
          </a:stretch>
        </p:blipFill>
        <p:spPr>
          <a:xfrm>
            <a:off x="517847" y="842434"/>
            <a:ext cx="3342457" cy="1651093"/>
          </a:xfrm>
          <a:prstGeom prst="rect">
            <a:avLst/>
          </a:prstGeom>
        </p:spPr>
      </p:pic>
      <p:pic>
        <p:nvPicPr>
          <p:cNvPr id="9" name="Picture 8">
            <a:extLst>
              <a:ext uri="{FF2B5EF4-FFF2-40B4-BE49-F238E27FC236}">
                <a16:creationId xmlns:a16="http://schemas.microsoft.com/office/drawing/2014/main" id="{B0386672-7958-3D87-8C01-99886F6844EA}"/>
              </a:ext>
            </a:extLst>
          </p:cNvPr>
          <p:cNvPicPr>
            <a:picLocks noChangeAspect="1"/>
          </p:cNvPicPr>
          <p:nvPr/>
        </p:nvPicPr>
        <p:blipFill>
          <a:blip r:embed="rId4"/>
          <a:stretch>
            <a:fillRect/>
          </a:stretch>
        </p:blipFill>
        <p:spPr>
          <a:xfrm>
            <a:off x="2189076" y="2493527"/>
            <a:ext cx="3901740" cy="1892397"/>
          </a:xfrm>
          <a:prstGeom prst="rect">
            <a:avLst/>
          </a:prstGeom>
        </p:spPr>
      </p:pic>
      <p:pic>
        <p:nvPicPr>
          <p:cNvPr id="11" name="Picture 10">
            <a:extLst>
              <a:ext uri="{FF2B5EF4-FFF2-40B4-BE49-F238E27FC236}">
                <a16:creationId xmlns:a16="http://schemas.microsoft.com/office/drawing/2014/main" id="{432A64A4-9B5A-7A95-7A82-913910DBEC3A}"/>
              </a:ext>
            </a:extLst>
          </p:cNvPr>
          <p:cNvPicPr>
            <a:picLocks noChangeAspect="1"/>
          </p:cNvPicPr>
          <p:nvPr/>
        </p:nvPicPr>
        <p:blipFill>
          <a:blip r:embed="rId5"/>
          <a:stretch>
            <a:fillRect/>
          </a:stretch>
        </p:blipFill>
        <p:spPr>
          <a:xfrm>
            <a:off x="3921122" y="4385924"/>
            <a:ext cx="4800600" cy="1952625"/>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Flush Floor Design</a:t>
            </a:r>
          </a:p>
        </p:txBody>
      </p:sp>
      <p:pic>
        <p:nvPicPr>
          <p:cNvPr id="14" name="Picture 13">
            <a:extLst>
              <a:ext uri="{FF2B5EF4-FFF2-40B4-BE49-F238E27FC236}">
                <a16:creationId xmlns:a16="http://schemas.microsoft.com/office/drawing/2014/main" id="{4429C135-4FCB-E48B-1DDC-3C2BCFAB539A}"/>
              </a:ext>
            </a:extLst>
          </p:cNvPr>
          <p:cNvPicPr>
            <a:picLocks noChangeAspect="1"/>
          </p:cNvPicPr>
          <p:nvPr/>
        </p:nvPicPr>
        <p:blipFill>
          <a:blip r:embed="rId6"/>
          <a:stretch>
            <a:fillRect/>
          </a:stretch>
        </p:blipFill>
        <p:spPr>
          <a:xfrm>
            <a:off x="8028023" y="1462538"/>
            <a:ext cx="1995830" cy="1699988"/>
          </a:xfrm>
          <a:prstGeom prst="rect">
            <a:avLst/>
          </a:prstGeom>
        </p:spPr>
      </p:pic>
      <p:sp>
        <p:nvSpPr>
          <p:cNvPr id="15" name="TextBox 14">
            <a:extLst>
              <a:ext uri="{FF2B5EF4-FFF2-40B4-BE49-F238E27FC236}">
                <a16:creationId xmlns:a16="http://schemas.microsoft.com/office/drawing/2014/main" id="{B7086EC8-6B53-C32F-54CE-1D8EB82801FA}"/>
              </a:ext>
            </a:extLst>
          </p:cNvPr>
          <p:cNvSpPr txBox="1"/>
          <p:nvPr/>
        </p:nvSpPr>
        <p:spPr>
          <a:xfrm>
            <a:off x="10299883" y="1819069"/>
            <a:ext cx="1227257" cy="276999"/>
          </a:xfrm>
          <a:prstGeom prst="rect">
            <a:avLst/>
          </a:prstGeom>
          <a:noFill/>
        </p:spPr>
        <p:txBody>
          <a:bodyPr wrap="square" rtlCol="0">
            <a:spAutoFit/>
          </a:bodyPr>
          <a:lstStyle/>
          <a:p>
            <a:r>
              <a:rPr lang="en-US" sz="1200"/>
              <a:t>WEAR BAR</a:t>
            </a:r>
          </a:p>
        </p:txBody>
      </p:sp>
      <p:cxnSp>
        <p:nvCxnSpPr>
          <p:cNvPr id="17" name="Straight Arrow Connector 16">
            <a:extLst>
              <a:ext uri="{FF2B5EF4-FFF2-40B4-BE49-F238E27FC236}">
                <a16:creationId xmlns:a16="http://schemas.microsoft.com/office/drawing/2014/main" id="{7943E5B1-552D-9CDD-7587-F44DE52878B7}"/>
              </a:ext>
            </a:extLst>
          </p:cNvPr>
          <p:cNvCxnSpPr>
            <a:stCxn id="15" idx="1"/>
          </p:cNvCxnSpPr>
          <p:nvPr/>
        </p:nvCxnSpPr>
        <p:spPr>
          <a:xfrm flipH="1">
            <a:off x="9941664" y="1957569"/>
            <a:ext cx="358219" cy="59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6814C16-5277-925B-738D-203132B7206C}"/>
              </a:ext>
            </a:extLst>
          </p:cNvPr>
          <p:cNvSpPr txBox="1"/>
          <p:nvPr/>
        </p:nvSpPr>
        <p:spPr>
          <a:xfrm>
            <a:off x="9941664" y="2843032"/>
            <a:ext cx="1351015" cy="276999"/>
          </a:xfrm>
          <a:prstGeom prst="rect">
            <a:avLst/>
          </a:prstGeom>
          <a:noFill/>
        </p:spPr>
        <p:txBody>
          <a:bodyPr wrap="square" rtlCol="0">
            <a:spAutoFit/>
          </a:bodyPr>
          <a:lstStyle/>
          <a:p>
            <a:r>
              <a:rPr lang="en-US" sz="1200"/>
              <a:t>FLUSH FLOOR PAN</a:t>
            </a:r>
          </a:p>
        </p:txBody>
      </p:sp>
      <p:cxnSp>
        <p:nvCxnSpPr>
          <p:cNvPr id="20" name="Straight Arrow Connector 19">
            <a:extLst>
              <a:ext uri="{FF2B5EF4-FFF2-40B4-BE49-F238E27FC236}">
                <a16:creationId xmlns:a16="http://schemas.microsoft.com/office/drawing/2014/main" id="{9667F27A-3044-0845-0EAB-D0E124625220}"/>
              </a:ext>
            </a:extLst>
          </p:cNvPr>
          <p:cNvCxnSpPr>
            <a:stCxn id="18" idx="1"/>
          </p:cNvCxnSpPr>
          <p:nvPr/>
        </p:nvCxnSpPr>
        <p:spPr>
          <a:xfrm flipH="1" flipV="1">
            <a:off x="9529193" y="2843032"/>
            <a:ext cx="412471" cy="138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7BF55081-F77C-50E6-A8F1-B49CC5F7110A}"/>
              </a:ext>
            </a:extLst>
          </p:cNvPr>
          <p:cNvPicPr>
            <a:picLocks noChangeAspect="1"/>
          </p:cNvPicPr>
          <p:nvPr/>
        </p:nvPicPr>
        <p:blipFill>
          <a:blip r:embed="rId7"/>
          <a:stretch>
            <a:fillRect/>
          </a:stretch>
        </p:blipFill>
        <p:spPr>
          <a:xfrm>
            <a:off x="8846382" y="4956936"/>
            <a:ext cx="1037783" cy="767700"/>
          </a:xfrm>
          <a:prstGeom prst="rect">
            <a:avLst/>
          </a:prstGeom>
        </p:spPr>
      </p:pic>
      <p:pic>
        <p:nvPicPr>
          <p:cNvPr id="26" name="Picture 25">
            <a:extLst>
              <a:ext uri="{FF2B5EF4-FFF2-40B4-BE49-F238E27FC236}">
                <a16:creationId xmlns:a16="http://schemas.microsoft.com/office/drawing/2014/main" id="{A6042557-DAF4-A716-A33C-9EEBC0C01F72}"/>
              </a:ext>
            </a:extLst>
          </p:cNvPr>
          <p:cNvPicPr>
            <a:picLocks noChangeAspect="1"/>
          </p:cNvPicPr>
          <p:nvPr/>
        </p:nvPicPr>
        <p:blipFill>
          <a:blip r:embed="rId8"/>
          <a:stretch>
            <a:fillRect/>
          </a:stretch>
        </p:blipFill>
        <p:spPr>
          <a:xfrm>
            <a:off x="10024465" y="4967376"/>
            <a:ext cx="999290" cy="757260"/>
          </a:xfrm>
          <a:prstGeom prst="rect">
            <a:avLst/>
          </a:prstGeom>
        </p:spPr>
      </p:pic>
      <p:pic>
        <p:nvPicPr>
          <p:cNvPr id="28" name="Picture 27">
            <a:extLst>
              <a:ext uri="{FF2B5EF4-FFF2-40B4-BE49-F238E27FC236}">
                <a16:creationId xmlns:a16="http://schemas.microsoft.com/office/drawing/2014/main" id="{9C8B673D-1B23-A2F6-75F3-FCABF0F2DAB1}"/>
              </a:ext>
            </a:extLst>
          </p:cNvPr>
          <p:cNvPicPr>
            <a:picLocks noChangeAspect="1"/>
          </p:cNvPicPr>
          <p:nvPr/>
        </p:nvPicPr>
        <p:blipFill>
          <a:blip r:embed="rId9"/>
          <a:stretch>
            <a:fillRect/>
          </a:stretch>
        </p:blipFill>
        <p:spPr>
          <a:xfrm>
            <a:off x="8344921" y="5982375"/>
            <a:ext cx="590452" cy="577956"/>
          </a:xfrm>
          <a:prstGeom prst="rect">
            <a:avLst/>
          </a:prstGeom>
        </p:spPr>
      </p:pic>
      <p:cxnSp>
        <p:nvCxnSpPr>
          <p:cNvPr id="30" name="Straight Arrow Connector 29">
            <a:extLst>
              <a:ext uri="{FF2B5EF4-FFF2-40B4-BE49-F238E27FC236}">
                <a16:creationId xmlns:a16="http://schemas.microsoft.com/office/drawing/2014/main" id="{A93AEC34-E23D-8878-A9E7-CDD565795621}"/>
              </a:ext>
            </a:extLst>
          </p:cNvPr>
          <p:cNvCxnSpPr>
            <a:endCxn id="28" idx="1"/>
          </p:cNvCxnSpPr>
          <p:nvPr/>
        </p:nvCxnSpPr>
        <p:spPr>
          <a:xfrm>
            <a:off x="7711126" y="5524283"/>
            <a:ext cx="633795" cy="7470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E90167D-C65F-1B05-E672-EA0169B6A5D6}"/>
              </a:ext>
            </a:extLst>
          </p:cNvPr>
          <p:cNvSpPr txBox="1"/>
          <p:nvPr/>
        </p:nvSpPr>
        <p:spPr>
          <a:xfrm>
            <a:off x="8846382" y="4637314"/>
            <a:ext cx="2583618" cy="230832"/>
          </a:xfrm>
          <a:prstGeom prst="rect">
            <a:avLst/>
          </a:prstGeom>
          <a:noFill/>
        </p:spPr>
        <p:txBody>
          <a:bodyPr wrap="square" rtlCol="0">
            <a:spAutoFit/>
          </a:bodyPr>
          <a:lstStyle/>
          <a:p>
            <a:r>
              <a:rPr lang="en-US" sz="900"/>
              <a:t>COMPRESSION ROLLER AT EACH END OF THE PAN</a:t>
            </a:r>
          </a:p>
        </p:txBody>
      </p:sp>
      <p:pic>
        <p:nvPicPr>
          <p:cNvPr id="10" name="Picture 9">
            <a:extLst>
              <a:ext uri="{FF2B5EF4-FFF2-40B4-BE49-F238E27FC236}">
                <a16:creationId xmlns:a16="http://schemas.microsoft.com/office/drawing/2014/main" id="{9A3AF7A2-CF5F-C392-15A8-841139A2C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747253">
            <a:off x="6019619" y="-1407113"/>
            <a:ext cx="7431618" cy="8246901"/>
          </a:xfrm>
          <a:prstGeom prst="rect">
            <a:avLst/>
          </a:prstGeom>
        </p:spPr>
      </p:pic>
      <p:sp>
        <p:nvSpPr>
          <p:cNvPr id="2" name="TextBox 1">
            <a:extLst>
              <a:ext uri="{FF2B5EF4-FFF2-40B4-BE49-F238E27FC236}">
                <a16:creationId xmlns:a16="http://schemas.microsoft.com/office/drawing/2014/main" id="{EF8E0D57-3245-48E0-1CE4-78A346D44E99}"/>
              </a:ext>
            </a:extLst>
          </p:cNvPr>
          <p:cNvSpPr txBox="1"/>
          <p:nvPr/>
        </p:nvSpPr>
        <p:spPr>
          <a:xfrm>
            <a:off x="3390900" y="375041"/>
            <a:ext cx="6267450" cy="369332"/>
          </a:xfrm>
          <a:prstGeom prst="rect">
            <a:avLst/>
          </a:prstGeom>
          <a:noFill/>
        </p:spPr>
        <p:txBody>
          <a:bodyPr wrap="square" rtlCol="0">
            <a:spAutoFit/>
          </a:bodyPr>
          <a:lstStyle/>
          <a:p>
            <a:r>
              <a:rPr lang="en-US"/>
              <a:t>Combination of wear bar, pan and compression rollers.</a:t>
            </a:r>
          </a:p>
        </p:txBody>
      </p:sp>
      <p:sp>
        <p:nvSpPr>
          <p:cNvPr id="3" name="Speech Bubble: Rectangle with Corners Rounded 2">
            <a:extLst>
              <a:ext uri="{FF2B5EF4-FFF2-40B4-BE49-F238E27FC236}">
                <a16:creationId xmlns:a16="http://schemas.microsoft.com/office/drawing/2014/main" id="{2A9007BD-076A-4BC3-9E01-EFFA4A5EF10A}"/>
              </a:ext>
            </a:extLst>
          </p:cNvPr>
          <p:cNvSpPr/>
          <p:nvPr/>
        </p:nvSpPr>
        <p:spPr>
          <a:xfrm>
            <a:off x="9321282" y="5878551"/>
            <a:ext cx="1971397" cy="747171"/>
          </a:xfrm>
          <a:prstGeom prst="wedgeRoundRectCallout">
            <a:avLst>
              <a:gd name="adj1" fmla="val -67217"/>
              <a:gd name="adj2" fmla="val -1117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Is the rubber block damaged?</a:t>
            </a:r>
          </a:p>
        </p:txBody>
      </p:sp>
    </p:spTree>
    <p:extLst>
      <p:ext uri="{BB962C8B-B14F-4D97-AF65-F5344CB8AC3E}">
        <p14:creationId xmlns:p14="http://schemas.microsoft.com/office/powerpoint/2010/main" val="29042920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0AE0F-7E8C-7774-0929-5529110D8D03}"/>
              </a:ext>
            </a:extLst>
          </p:cNvPr>
          <p:cNvPicPr>
            <a:picLocks noChangeAspect="1"/>
          </p:cNvPicPr>
          <p:nvPr/>
        </p:nvPicPr>
        <p:blipFill>
          <a:blip r:embed="rId2"/>
          <a:stretch>
            <a:fillRect/>
          </a:stretch>
        </p:blipFill>
        <p:spPr>
          <a:xfrm>
            <a:off x="6096000" y="3582401"/>
            <a:ext cx="5602444" cy="3203265"/>
          </a:xfrm>
          <a:prstGeom prst="rect">
            <a:avLst/>
          </a:prstGeom>
        </p:spPr>
      </p:pic>
      <p:pic>
        <p:nvPicPr>
          <p:cNvPr id="5" name="Picture 4">
            <a:extLst>
              <a:ext uri="{FF2B5EF4-FFF2-40B4-BE49-F238E27FC236}">
                <a16:creationId xmlns:a16="http://schemas.microsoft.com/office/drawing/2014/main" id="{8AF8D208-8F28-7C07-037B-521C9CFB89EE}"/>
              </a:ext>
            </a:extLst>
          </p:cNvPr>
          <p:cNvPicPr>
            <a:picLocks noChangeAspect="1"/>
          </p:cNvPicPr>
          <p:nvPr/>
        </p:nvPicPr>
        <p:blipFill>
          <a:blip r:embed="rId3"/>
          <a:stretch>
            <a:fillRect/>
          </a:stretch>
        </p:blipFill>
        <p:spPr>
          <a:xfrm>
            <a:off x="432994" y="491863"/>
            <a:ext cx="5915025" cy="1047750"/>
          </a:xfrm>
          <a:prstGeom prst="rect">
            <a:avLst/>
          </a:prstGeom>
        </p:spPr>
      </p:pic>
      <p:pic>
        <p:nvPicPr>
          <p:cNvPr id="7" name="Picture 6">
            <a:extLst>
              <a:ext uri="{FF2B5EF4-FFF2-40B4-BE49-F238E27FC236}">
                <a16:creationId xmlns:a16="http://schemas.microsoft.com/office/drawing/2014/main" id="{0414A93C-A621-0510-D133-E4EFCE59470E}"/>
              </a:ext>
            </a:extLst>
          </p:cNvPr>
          <p:cNvPicPr>
            <a:picLocks noChangeAspect="1"/>
          </p:cNvPicPr>
          <p:nvPr/>
        </p:nvPicPr>
        <p:blipFill>
          <a:blip r:embed="rId4"/>
          <a:stretch>
            <a:fillRect/>
          </a:stretch>
        </p:blipFill>
        <p:spPr>
          <a:xfrm>
            <a:off x="339415" y="1539613"/>
            <a:ext cx="7139684" cy="2363084"/>
          </a:xfrm>
          <a:prstGeom prst="rect">
            <a:avLst/>
          </a:prstGeom>
        </p:spPr>
      </p:pic>
      <p:sp>
        <p:nvSpPr>
          <p:cNvPr id="8" name="TextBox 7">
            <a:extLst>
              <a:ext uri="{FF2B5EF4-FFF2-40B4-BE49-F238E27FC236}">
                <a16:creationId xmlns:a16="http://schemas.microsoft.com/office/drawing/2014/main" id="{F39C7C98-E2E8-2211-E046-294B7307AFE9}"/>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Flush Floor Design – Replacing the Rubber Block</a:t>
            </a:r>
          </a:p>
        </p:txBody>
      </p:sp>
    </p:spTree>
    <p:extLst>
      <p:ext uri="{BB962C8B-B14F-4D97-AF65-F5344CB8AC3E}">
        <p14:creationId xmlns:p14="http://schemas.microsoft.com/office/powerpoint/2010/main" val="213072164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71" y="568130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Alternate Flush Floor Design</a:t>
            </a:r>
          </a:p>
        </p:txBody>
      </p:sp>
      <p:pic>
        <p:nvPicPr>
          <p:cNvPr id="6" name="Picture 5">
            <a:extLst>
              <a:ext uri="{FF2B5EF4-FFF2-40B4-BE49-F238E27FC236}">
                <a16:creationId xmlns:a16="http://schemas.microsoft.com/office/drawing/2014/main" id="{6540E137-F03A-5CCD-3A7D-27B4BCE0E3B5}"/>
              </a:ext>
            </a:extLst>
          </p:cNvPr>
          <p:cNvPicPr>
            <a:picLocks noChangeAspect="1"/>
          </p:cNvPicPr>
          <p:nvPr/>
        </p:nvPicPr>
        <p:blipFill>
          <a:blip r:embed="rId4"/>
          <a:stretch>
            <a:fillRect/>
          </a:stretch>
        </p:blipFill>
        <p:spPr>
          <a:xfrm>
            <a:off x="469238" y="2197427"/>
            <a:ext cx="11253521" cy="1655779"/>
          </a:xfrm>
          <a:prstGeom prst="rect">
            <a:avLst/>
          </a:prstGeom>
        </p:spPr>
      </p:pic>
      <p:sp>
        <p:nvSpPr>
          <p:cNvPr id="2" name="Speech Bubble: Rectangle with Corners Rounded 1">
            <a:extLst>
              <a:ext uri="{FF2B5EF4-FFF2-40B4-BE49-F238E27FC236}">
                <a16:creationId xmlns:a16="http://schemas.microsoft.com/office/drawing/2014/main" id="{061DEA4E-3535-6DF3-C8A0-B2B2AAC8DAB7}"/>
              </a:ext>
            </a:extLst>
          </p:cNvPr>
          <p:cNvSpPr/>
          <p:nvPr/>
        </p:nvSpPr>
        <p:spPr>
          <a:xfrm>
            <a:off x="8691327" y="4454305"/>
            <a:ext cx="3159658" cy="1204925"/>
          </a:xfrm>
          <a:prstGeom prst="wedgeRoundRectCallout">
            <a:avLst>
              <a:gd name="adj1" fmla="val -79688"/>
              <a:gd name="adj2" fmla="val -10427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a:t>Verify exposed exterior surface of floor is not loose and catching during retraction of slide. </a:t>
            </a:r>
          </a:p>
        </p:txBody>
      </p:sp>
    </p:spTree>
    <p:extLst>
      <p:ext uri="{BB962C8B-B14F-4D97-AF65-F5344CB8AC3E}">
        <p14:creationId xmlns:p14="http://schemas.microsoft.com/office/powerpoint/2010/main" val="259234662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71" y="568130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Alternate Flush Floor Design</a:t>
            </a:r>
          </a:p>
        </p:txBody>
      </p:sp>
      <p:pic>
        <p:nvPicPr>
          <p:cNvPr id="4" name="Picture 3">
            <a:extLst>
              <a:ext uri="{FF2B5EF4-FFF2-40B4-BE49-F238E27FC236}">
                <a16:creationId xmlns:a16="http://schemas.microsoft.com/office/drawing/2014/main" id="{263D9FA0-78F8-8EFE-55CB-CBF3941695CC}"/>
              </a:ext>
            </a:extLst>
          </p:cNvPr>
          <p:cNvPicPr>
            <a:picLocks noChangeAspect="1"/>
          </p:cNvPicPr>
          <p:nvPr/>
        </p:nvPicPr>
        <p:blipFill>
          <a:blip r:embed="rId4"/>
          <a:stretch>
            <a:fillRect/>
          </a:stretch>
        </p:blipFill>
        <p:spPr>
          <a:xfrm>
            <a:off x="2719754" y="720690"/>
            <a:ext cx="3376246" cy="4746661"/>
          </a:xfrm>
          <a:prstGeom prst="rect">
            <a:avLst/>
          </a:prstGeom>
        </p:spPr>
      </p:pic>
      <p:sp>
        <p:nvSpPr>
          <p:cNvPr id="7" name="TextBox 6">
            <a:extLst>
              <a:ext uri="{FF2B5EF4-FFF2-40B4-BE49-F238E27FC236}">
                <a16:creationId xmlns:a16="http://schemas.microsoft.com/office/drawing/2014/main" id="{F3A7B769-7EDD-3A10-8D21-30141D095E75}"/>
              </a:ext>
            </a:extLst>
          </p:cNvPr>
          <p:cNvSpPr txBox="1"/>
          <p:nvPr/>
        </p:nvSpPr>
        <p:spPr>
          <a:xfrm>
            <a:off x="6096000" y="1452880"/>
            <a:ext cx="5510543" cy="2308324"/>
          </a:xfrm>
          <a:prstGeom prst="rect">
            <a:avLst/>
          </a:prstGeom>
          <a:noFill/>
        </p:spPr>
        <p:txBody>
          <a:bodyPr wrap="square" rtlCol="0">
            <a:spAutoFit/>
          </a:bodyPr>
          <a:lstStyle/>
          <a:p>
            <a:r>
              <a:rPr lang="en-US"/>
              <a:t>PLASTIC GLIDE STRIP PIECES ALONG INSIDE EDGE OF METAL PAN</a:t>
            </a:r>
          </a:p>
          <a:p>
            <a:endParaRPr lang="en-US"/>
          </a:p>
          <a:p>
            <a:r>
              <a:rPr lang="en-US"/>
              <a:t>NEWER FAUX FLUSH FLOOR DESIGN FOR THE INDUSTRY FOR 2024</a:t>
            </a:r>
          </a:p>
          <a:p>
            <a:endParaRPr lang="en-US"/>
          </a:p>
          <a:p>
            <a:r>
              <a:rPr lang="en-US"/>
              <a:t>BOTTOM OF SLIDE FLOOR HAS A BEVELED NOSE THAT GLIDES ACROSS THE METAL SLOPED MAIN FLOOR PAN</a:t>
            </a:r>
          </a:p>
        </p:txBody>
      </p:sp>
    </p:spTree>
    <p:extLst>
      <p:ext uri="{BB962C8B-B14F-4D97-AF65-F5344CB8AC3E}">
        <p14:creationId xmlns:p14="http://schemas.microsoft.com/office/powerpoint/2010/main" val="326636317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90" y="581174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Checking Resistance on Wear Bar or Rollers</a:t>
            </a:r>
          </a:p>
        </p:txBody>
      </p:sp>
      <p:pic>
        <p:nvPicPr>
          <p:cNvPr id="4" name="Picture 3">
            <a:extLst>
              <a:ext uri="{FF2B5EF4-FFF2-40B4-BE49-F238E27FC236}">
                <a16:creationId xmlns:a16="http://schemas.microsoft.com/office/drawing/2014/main" id="{508AF7CC-65EC-4C17-16BE-525D5A3C2281}"/>
              </a:ext>
            </a:extLst>
          </p:cNvPr>
          <p:cNvPicPr>
            <a:picLocks noChangeAspect="1"/>
          </p:cNvPicPr>
          <p:nvPr/>
        </p:nvPicPr>
        <p:blipFill>
          <a:blip r:embed="rId3"/>
          <a:stretch>
            <a:fillRect/>
          </a:stretch>
        </p:blipFill>
        <p:spPr>
          <a:xfrm>
            <a:off x="856168" y="1413503"/>
            <a:ext cx="1952956" cy="13915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1D5DD1A8-5829-0DA5-DB62-6633B0E3E02F}"/>
              </a:ext>
            </a:extLst>
          </p:cNvPr>
          <p:cNvSpPr txBox="1"/>
          <p:nvPr/>
        </p:nvSpPr>
        <p:spPr>
          <a:xfrm>
            <a:off x="520732" y="3099315"/>
            <a:ext cx="4135243" cy="1477328"/>
          </a:xfrm>
          <a:prstGeom prst="rect">
            <a:avLst/>
          </a:prstGeom>
          <a:noFill/>
        </p:spPr>
        <p:txBody>
          <a:bodyPr wrap="square" rtlCol="0">
            <a:spAutoFit/>
          </a:bodyPr>
          <a:lstStyle/>
          <a:p>
            <a:pPr marL="285750" indent="-285750">
              <a:buFont typeface="Arial" panose="020B0604020202020204" pitchFamily="34" charset="0"/>
              <a:buChar char="•"/>
            </a:pPr>
            <a:r>
              <a:rPr lang="en-US"/>
              <a:t>Verify the fasteners in the wear bar are not sitting higher than the wear bar. </a:t>
            </a:r>
          </a:p>
          <a:p>
            <a:pPr marL="285750" indent="-285750">
              <a:buFont typeface="Arial" panose="020B0604020202020204" pitchFamily="34" charset="0"/>
              <a:buChar char="•"/>
            </a:pPr>
            <a:r>
              <a:rPr lang="en-US"/>
              <a:t>Verify the wear bar is not wavy.</a:t>
            </a:r>
          </a:p>
          <a:p>
            <a:pPr marL="285750" indent="-285750">
              <a:buFont typeface="Arial" panose="020B0604020202020204" pitchFamily="34" charset="0"/>
              <a:buChar char="•"/>
            </a:pPr>
            <a:r>
              <a:rPr lang="en-US"/>
              <a:t>Verify the wear bar is not grooved or damaged.</a:t>
            </a:r>
          </a:p>
        </p:txBody>
      </p:sp>
      <p:pic>
        <p:nvPicPr>
          <p:cNvPr id="8" name="Picture 7">
            <a:extLst>
              <a:ext uri="{FF2B5EF4-FFF2-40B4-BE49-F238E27FC236}">
                <a16:creationId xmlns:a16="http://schemas.microsoft.com/office/drawing/2014/main" id="{16312D76-EC97-06DA-EE37-60D5DC06DC0B}"/>
              </a:ext>
            </a:extLst>
          </p:cNvPr>
          <p:cNvPicPr>
            <a:picLocks noChangeAspect="1"/>
          </p:cNvPicPr>
          <p:nvPr/>
        </p:nvPicPr>
        <p:blipFill>
          <a:blip r:embed="rId4"/>
          <a:stretch>
            <a:fillRect/>
          </a:stretch>
        </p:blipFill>
        <p:spPr>
          <a:xfrm>
            <a:off x="5641986" y="1400375"/>
            <a:ext cx="5400104" cy="10976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6" name="Straight Arrow Connector 15">
            <a:extLst>
              <a:ext uri="{FF2B5EF4-FFF2-40B4-BE49-F238E27FC236}">
                <a16:creationId xmlns:a16="http://schemas.microsoft.com/office/drawing/2014/main" id="{A4D03F63-2B8C-8F59-96BB-158E2A8C8378}"/>
              </a:ext>
            </a:extLst>
          </p:cNvPr>
          <p:cNvCxnSpPr>
            <a:cxnSpLocks/>
          </p:cNvCxnSpPr>
          <p:nvPr/>
        </p:nvCxnSpPr>
        <p:spPr>
          <a:xfrm flipH="1">
            <a:off x="2564222" y="2038616"/>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667C50-9C26-5132-2C71-6FDAD8C012AA}"/>
              </a:ext>
            </a:extLst>
          </p:cNvPr>
          <p:cNvCxnSpPr>
            <a:cxnSpLocks/>
          </p:cNvCxnSpPr>
          <p:nvPr/>
        </p:nvCxnSpPr>
        <p:spPr>
          <a:xfrm flipH="1">
            <a:off x="10020371" y="1652710"/>
            <a:ext cx="1021719" cy="2745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09EA658-B0C8-2F4A-684E-5F83B18A8D11}"/>
              </a:ext>
            </a:extLst>
          </p:cNvPr>
          <p:cNvSpPr txBox="1"/>
          <p:nvPr/>
        </p:nvSpPr>
        <p:spPr>
          <a:xfrm>
            <a:off x="5293994" y="2892728"/>
            <a:ext cx="6412899" cy="1477328"/>
          </a:xfrm>
          <a:prstGeom prst="rect">
            <a:avLst/>
          </a:prstGeom>
          <a:noFill/>
        </p:spPr>
        <p:txBody>
          <a:bodyPr wrap="square" rtlCol="0">
            <a:spAutoFit/>
          </a:bodyPr>
          <a:lstStyle/>
          <a:p>
            <a:pPr marL="285750" indent="-285750">
              <a:buFont typeface="Arial" panose="020B0604020202020204" pitchFamily="34" charset="0"/>
              <a:buChar char="•"/>
            </a:pPr>
            <a:r>
              <a:rPr lang="en-US"/>
              <a:t>When the weight it off the rollers, do they easily spin by hand?</a:t>
            </a:r>
          </a:p>
          <a:p>
            <a:pPr marL="285750" indent="-285750">
              <a:buFont typeface="Arial" panose="020B0604020202020204" pitchFamily="34" charset="0"/>
              <a:buChar char="•"/>
            </a:pPr>
            <a:r>
              <a:rPr lang="en-US"/>
              <a:t>Are all rollers touching the bottom of the room during operation?</a:t>
            </a:r>
          </a:p>
          <a:p>
            <a:pPr marL="285750" indent="-285750">
              <a:buFont typeface="Arial" panose="020B0604020202020204" pitchFamily="34" charset="0"/>
              <a:buChar char="•"/>
            </a:pPr>
            <a:r>
              <a:rPr lang="en-US"/>
              <a:t>How many rollers are installed under the room? Most roller are rated for 150 </a:t>
            </a:r>
            <a:r>
              <a:rPr lang="en-US" err="1"/>
              <a:t>lbs</a:t>
            </a:r>
            <a:r>
              <a:rPr lang="en-US"/>
              <a:t> – 200 </a:t>
            </a:r>
            <a:r>
              <a:rPr lang="en-US" err="1"/>
              <a:t>lbs</a:t>
            </a:r>
            <a:r>
              <a:rPr lang="en-US"/>
              <a:t>, depending on the supplier.</a:t>
            </a:r>
          </a:p>
        </p:txBody>
      </p:sp>
      <p:sp>
        <p:nvSpPr>
          <p:cNvPr id="9" name="TextBox 8">
            <a:extLst>
              <a:ext uri="{FF2B5EF4-FFF2-40B4-BE49-F238E27FC236}">
                <a16:creationId xmlns:a16="http://schemas.microsoft.com/office/drawing/2014/main" id="{0691B6B4-A061-2F8D-F151-1FC4851AA72F}"/>
              </a:ext>
            </a:extLst>
          </p:cNvPr>
          <p:cNvSpPr txBox="1"/>
          <p:nvPr/>
        </p:nvSpPr>
        <p:spPr>
          <a:xfrm>
            <a:off x="2712995" y="4935386"/>
            <a:ext cx="6412899" cy="646331"/>
          </a:xfrm>
          <a:prstGeom prst="rect">
            <a:avLst/>
          </a:prstGeom>
          <a:noFill/>
        </p:spPr>
        <p:txBody>
          <a:bodyPr wrap="square" rtlCol="0">
            <a:spAutoFit/>
          </a:bodyPr>
          <a:lstStyle/>
          <a:p>
            <a:r>
              <a:rPr lang="en-US"/>
              <a:t>How long the room is and what appliances/furniture are installed?</a:t>
            </a:r>
          </a:p>
          <a:p>
            <a:r>
              <a:rPr lang="en-US" b="1"/>
              <a:t>Note</a:t>
            </a:r>
            <a:r>
              <a:rPr lang="en-US"/>
              <a:t>: Refrigerators are approx. 12 </a:t>
            </a:r>
            <a:r>
              <a:rPr lang="en-US" err="1"/>
              <a:t>lbs</a:t>
            </a:r>
            <a:r>
              <a:rPr lang="en-US"/>
              <a:t> per cubic foot.</a:t>
            </a:r>
          </a:p>
        </p:txBody>
      </p:sp>
    </p:spTree>
    <p:extLst>
      <p:ext uri="{BB962C8B-B14F-4D97-AF65-F5344CB8AC3E}">
        <p14:creationId xmlns:p14="http://schemas.microsoft.com/office/powerpoint/2010/main" val="32514419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90" y="5917577"/>
            <a:ext cx="2219297" cy="64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Adding Additional Rollers</a:t>
            </a:r>
          </a:p>
        </p:txBody>
      </p:sp>
      <p:pic>
        <p:nvPicPr>
          <p:cNvPr id="7" name="Picture 6">
            <a:extLst>
              <a:ext uri="{FF2B5EF4-FFF2-40B4-BE49-F238E27FC236}">
                <a16:creationId xmlns:a16="http://schemas.microsoft.com/office/drawing/2014/main" id="{9A35F5AF-2FF7-D775-8FDF-F8586B0FA89D}"/>
              </a:ext>
            </a:extLst>
          </p:cNvPr>
          <p:cNvPicPr>
            <a:picLocks noChangeAspect="1"/>
          </p:cNvPicPr>
          <p:nvPr/>
        </p:nvPicPr>
        <p:blipFill>
          <a:blip r:embed="rId3"/>
          <a:stretch>
            <a:fillRect/>
          </a:stretch>
        </p:blipFill>
        <p:spPr>
          <a:xfrm>
            <a:off x="1845527" y="776579"/>
            <a:ext cx="3741673" cy="1622894"/>
          </a:xfrm>
          <a:prstGeom prst="rect">
            <a:avLst/>
          </a:prstGeom>
        </p:spPr>
      </p:pic>
      <p:pic>
        <p:nvPicPr>
          <p:cNvPr id="11" name="Picture 10">
            <a:extLst>
              <a:ext uri="{FF2B5EF4-FFF2-40B4-BE49-F238E27FC236}">
                <a16:creationId xmlns:a16="http://schemas.microsoft.com/office/drawing/2014/main" id="{16D0E418-7B1D-1AFC-EBD7-BC8974220B5B}"/>
              </a:ext>
            </a:extLst>
          </p:cNvPr>
          <p:cNvPicPr>
            <a:picLocks noChangeAspect="1"/>
          </p:cNvPicPr>
          <p:nvPr/>
        </p:nvPicPr>
        <p:blipFill>
          <a:blip r:embed="rId4"/>
          <a:stretch>
            <a:fillRect/>
          </a:stretch>
        </p:blipFill>
        <p:spPr>
          <a:xfrm>
            <a:off x="7745985" y="605537"/>
            <a:ext cx="2471225" cy="1622894"/>
          </a:xfrm>
          <a:prstGeom prst="rect">
            <a:avLst/>
          </a:prstGeom>
        </p:spPr>
      </p:pic>
      <p:pic>
        <p:nvPicPr>
          <p:cNvPr id="13" name="Picture 12">
            <a:extLst>
              <a:ext uri="{FF2B5EF4-FFF2-40B4-BE49-F238E27FC236}">
                <a16:creationId xmlns:a16="http://schemas.microsoft.com/office/drawing/2014/main" id="{DBB096B9-4F78-7497-3F69-55542F9C570E}"/>
              </a:ext>
            </a:extLst>
          </p:cNvPr>
          <p:cNvPicPr>
            <a:picLocks noChangeAspect="1"/>
          </p:cNvPicPr>
          <p:nvPr/>
        </p:nvPicPr>
        <p:blipFill>
          <a:blip r:embed="rId5"/>
          <a:stretch>
            <a:fillRect/>
          </a:stretch>
        </p:blipFill>
        <p:spPr>
          <a:xfrm>
            <a:off x="2336800" y="3913184"/>
            <a:ext cx="2219297" cy="1888471"/>
          </a:xfrm>
          <a:prstGeom prst="rect">
            <a:avLst/>
          </a:prstGeom>
        </p:spPr>
      </p:pic>
      <p:sp>
        <p:nvSpPr>
          <p:cNvPr id="10" name="TextBox 9">
            <a:extLst>
              <a:ext uri="{FF2B5EF4-FFF2-40B4-BE49-F238E27FC236}">
                <a16:creationId xmlns:a16="http://schemas.microsoft.com/office/drawing/2014/main" id="{57D66411-4A49-8D44-EE49-C6B90EAA1EAA}"/>
              </a:ext>
            </a:extLst>
          </p:cNvPr>
          <p:cNvSpPr txBox="1"/>
          <p:nvPr/>
        </p:nvSpPr>
        <p:spPr>
          <a:xfrm>
            <a:off x="304800" y="2305872"/>
            <a:ext cx="11829143" cy="369332"/>
          </a:xfrm>
          <a:prstGeom prst="rect">
            <a:avLst/>
          </a:prstGeom>
          <a:noFill/>
        </p:spPr>
        <p:txBody>
          <a:bodyPr wrap="square" rtlCol="0">
            <a:spAutoFit/>
          </a:bodyPr>
          <a:lstStyle/>
          <a:p>
            <a:r>
              <a:rPr lang="en-US" dirty="0"/>
              <a:t>SERVICE ROLLERS AT THE SAME HEIGHT OF THE ORIGINAL 1.00” ROLLERS CAN BE ADDED WITHOUT REMOVING THE SLIDE.</a:t>
            </a:r>
          </a:p>
        </p:txBody>
      </p:sp>
      <p:pic>
        <p:nvPicPr>
          <p:cNvPr id="15" name="Picture 14">
            <a:hlinkClick r:id="rId6"/>
            <a:extLst>
              <a:ext uri="{FF2B5EF4-FFF2-40B4-BE49-F238E27FC236}">
                <a16:creationId xmlns:a16="http://schemas.microsoft.com/office/drawing/2014/main" id="{EAA5A1D4-761C-8E6F-1F27-F2588EAFFCE0}"/>
              </a:ext>
            </a:extLst>
          </p:cNvPr>
          <p:cNvPicPr>
            <a:picLocks noChangeAspect="1"/>
          </p:cNvPicPr>
          <p:nvPr/>
        </p:nvPicPr>
        <p:blipFill>
          <a:blip r:embed="rId7"/>
          <a:stretch>
            <a:fillRect/>
          </a:stretch>
        </p:blipFill>
        <p:spPr>
          <a:xfrm>
            <a:off x="9403329" y="3987752"/>
            <a:ext cx="2647950" cy="2686050"/>
          </a:xfrm>
          <a:prstGeom prst="rect">
            <a:avLst/>
          </a:prstGeom>
        </p:spPr>
      </p:pic>
      <p:sp>
        <p:nvSpPr>
          <p:cNvPr id="17" name="TextBox 16">
            <a:extLst>
              <a:ext uri="{FF2B5EF4-FFF2-40B4-BE49-F238E27FC236}">
                <a16:creationId xmlns:a16="http://schemas.microsoft.com/office/drawing/2014/main" id="{6E977A82-9B83-71A7-563C-942B661755CB}"/>
              </a:ext>
            </a:extLst>
          </p:cNvPr>
          <p:cNvSpPr txBox="1"/>
          <p:nvPr/>
        </p:nvSpPr>
        <p:spPr>
          <a:xfrm>
            <a:off x="7528357" y="3849252"/>
            <a:ext cx="4349051" cy="276999"/>
          </a:xfrm>
          <a:prstGeom prst="rect">
            <a:avLst/>
          </a:prstGeom>
          <a:noFill/>
        </p:spPr>
        <p:txBody>
          <a:bodyPr wrap="square" rtlCol="0">
            <a:spAutoFit/>
          </a:bodyPr>
          <a:lstStyle/>
          <a:p>
            <a:pPr algn="r"/>
            <a:r>
              <a:rPr lang="en-US" sz="1200"/>
              <a:t>Link to roller installation instructions</a:t>
            </a:r>
          </a:p>
        </p:txBody>
      </p:sp>
      <p:sp>
        <p:nvSpPr>
          <p:cNvPr id="3" name="TextBox 2">
            <a:extLst>
              <a:ext uri="{FF2B5EF4-FFF2-40B4-BE49-F238E27FC236}">
                <a16:creationId xmlns:a16="http://schemas.microsoft.com/office/drawing/2014/main" id="{20F4C510-FABD-9E3A-0D2D-353850D66A54}"/>
              </a:ext>
            </a:extLst>
          </p:cNvPr>
          <p:cNvSpPr txBox="1"/>
          <p:nvPr/>
        </p:nvSpPr>
        <p:spPr>
          <a:xfrm>
            <a:off x="4812898" y="4339469"/>
            <a:ext cx="4189773" cy="646331"/>
          </a:xfrm>
          <a:prstGeom prst="rect">
            <a:avLst/>
          </a:prstGeom>
          <a:noFill/>
        </p:spPr>
        <p:txBody>
          <a:bodyPr wrap="square" rtlCol="0">
            <a:spAutoFit/>
          </a:bodyPr>
          <a:lstStyle/>
          <a:p>
            <a:r>
              <a:rPr lang="en-US" dirty="0"/>
              <a:t>½” TALL ROLLER – PART NUMBER 854304</a:t>
            </a:r>
          </a:p>
          <a:p>
            <a:r>
              <a:rPr lang="en-US" dirty="0"/>
              <a:t>¾” TALL ROLLER – PART NUMBER 854303</a:t>
            </a:r>
          </a:p>
        </p:txBody>
      </p:sp>
      <p:sp>
        <p:nvSpPr>
          <p:cNvPr id="4" name="TextBox 3">
            <a:extLst>
              <a:ext uri="{FF2B5EF4-FFF2-40B4-BE49-F238E27FC236}">
                <a16:creationId xmlns:a16="http://schemas.microsoft.com/office/drawing/2014/main" id="{EFBD9F6F-DB4D-FC29-B746-3E30BB3013F2}"/>
              </a:ext>
            </a:extLst>
          </p:cNvPr>
          <p:cNvSpPr txBox="1"/>
          <p:nvPr/>
        </p:nvSpPr>
        <p:spPr>
          <a:xfrm>
            <a:off x="6069585" y="975960"/>
            <a:ext cx="1676400" cy="830997"/>
          </a:xfrm>
          <a:prstGeom prst="rect">
            <a:avLst/>
          </a:prstGeom>
          <a:noFill/>
        </p:spPr>
        <p:txBody>
          <a:bodyPr wrap="square" rtlCol="0">
            <a:spAutoFit/>
          </a:bodyPr>
          <a:lstStyle/>
          <a:p>
            <a:r>
              <a:rPr lang="en-US" sz="4800" b="1" dirty="0"/>
              <a:t>=</a:t>
            </a:r>
          </a:p>
        </p:txBody>
      </p:sp>
      <p:sp>
        <p:nvSpPr>
          <p:cNvPr id="6" name="Rectangle 5">
            <a:extLst>
              <a:ext uri="{FF2B5EF4-FFF2-40B4-BE49-F238E27FC236}">
                <a16:creationId xmlns:a16="http://schemas.microsoft.com/office/drawing/2014/main" id="{F50528C6-227B-B2A4-C50A-78FE5180A5E0}"/>
              </a:ext>
            </a:extLst>
          </p:cNvPr>
          <p:cNvSpPr/>
          <p:nvPr/>
        </p:nvSpPr>
        <p:spPr>
          <a:xfrm>
            <a:off x="137886" y="457200"/>
            <a:ext cx="11913393" cy="255154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8098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90" y="5811741"/>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Weight Limitations for the Exact Slide</a:t>
            </a:r>
          </a:p>
        </p:txBody>
      </p:sp>
      <p:sp>
        <p:nvSpPr>
          <p:cNvPr id="13" name="TextBox 12">
            <a:extLst>
              <a:ext uri="{FF2B5EF4-FFF2-40B4-BE49-F238E27FC236}">
                <a16:creationId xmlns:a16="http://schemas.microsoft.com/office/drawing/2014/main" id="{CAA08DF6-AAEE-DF94-F719-5EAC834297F3}"/>
              </a:ext>
            </a:extLst>
          </p:cNvPr>
          <p:cNvSpPr txBox="1"/>
          <p:nvPr/>
        </p:nvSpPr>
        <p:spPr>
          <a:xfrm>
            <a:off x="9144001" y="3703334"/>
            <a:ext cx="2611966" cy="1477328"/>
          </a:xfrm>
          <a:prstGeom prst="rect">
            <a:avLst/>
          </a:prstGeom>
          <a:noFill/>
        </p:spPr>
        <p:txBody>
          <a:bodyPr wrap="square" rtlCol="0">
            <a:spAutoFit/>
          </a:bodyPr>
          <a:lstStyle/>
          <a:p>
            <a:r>
              <a:rPr lang="en-US" dirty="0"/>
              <a:t>BAL Rollers are rated for 200 lbs. Additional rollers may be required depending on the application.</a:t>
            </a:r>
          </a:p>
        </p:txBody>
      </p:sp>
      <p:graphicFrame>
        <p:nvGraphicFramePr>
          <p:cNvPr id="2" name="Table 1">
            <a:extLst>
              <a:ext uri="{FF2B5EF4-FFF2-40B4-BE49-F238E27FC236}">
                <a16:creationId xmlns:a16="http://schemas.microsoft.com/office/drawing/2014/main" id="{B1EEF5FB-0C06-B4F0-73D7-9AD0EFACB653}"/>
              </a:ext>
            </a:extLst>
          </p:cNvPr>
          <p:cNvGraphicFramePr>
            <a:graphicFrameLocks noGrp="1"/>
          </p:cNvGraphicFramePr>
          <p:nvPr>
            <p:extLst>
              <p:ext uri="{D42A27DB-BD31-4B8C-83A1-F6EECF244321}">
                <p14:modId xmlns:p14="http://schemas.microsoft.com/office/powerpoint/2010/main" val="3214579509"/>
              </p:ext>
            </p:extLst>
          </p:nvPr>
        </p:nvGraphicFramePr>
        <p:xfrm>
          <a:off x="543209" y="825024"/>
          <a:ext cx="11063334" cy="2603976"/>
        </p:xfrm>
        <a:graphic>
          <a:graphicData uri="http://schemas.openxmlformats.org/drawingml/2006/table">
            <a:tbl>
              <a:tblPr firstRow="1" firstCol="1" bandRow="1">
                <a:tableStyleId>{69012ECD-51FC-41F1-AA8D-1B2483CD663E}</a:tableStyleId>
              </a:tblPr>
              <a:tblGrid>
                <a:gridCol w="3167924">
                  <a:extLst>
                    <a:ext uri="{9D8B030D-6E8A-4147-A177-3AD203B41FA5}">
                      <a16:colId xmlns:a16="http://schemas.microsoft.com/office/drawing/2014/main" val="2548088089"/>
                    </a:ext>
                  </a:extLst>
                </a:gridCol>
                <a:gridCol w="4967419">
                  <a:extLst>
                    <a:ext uri="{9D8B030D-6E8A-4147-A177-3AD203B41FA5}">
                      <a16:colId xmlns:a16="http://schemas.microsoft.com/office/drawing/2014/main" val="437986074"/>
                    </a:ext>
                  </a:extLst>
                </a:gridCol>
                <a:gridCol w="2927991">
                  <a:extLst>
                    <a:ext uri="{9D8B030D-6E8A-4147-A177-3AD203B41FA5}">
                      <a16:colId xmlns:a16="http://schemas.microsoft.com/office/drawing/2014/main" val="1965888736"/>
                    </a:ext>
                  </a:extLst>
                </a:gridCol>
              </a:tblGrid>
              <a:tr h="433996">
                <a:tc>
                  <a:txBody>
                    <a:bodyPr/>
                    <a:lstStyle/>
                    <a:p>
                      <a:pPr marL="0" marR="0">
                        <a:spcBef>
                          <a:spcPts val="0"/>
                        </a:spcBef>
                        <a:spcAft>
                          <a:spcPts val="0"/>
                        </a:spcAft>
                      </a:pPr>
                      <a:r>
                        <a:rPr lang="en-US" sz="1600">
                          <a:effectLst/>
                        </a:rPr>
                        <a:t>BAL SLIDE TYPE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GLIDE SURFACE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MAX ROOM WEIGHT</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2817162420"/>
                  </a:ext>
                </a:extLst>
              </a:tr>
              <a:tr h="433996">
                <a:tc>
                  <a:txBody>
                    <a:bodyPr/>
                    <a:lstStyle/>
                    <a:p>
                      <a:pPr marL="0" marR="0">
                        <a:spcBef>
                          <a:spcPts val="0"/>
                        </a:spcBef>
                        <a:spcAft>
                          <a:spcPts val="0"/>
                        </a:spcAft>
                      </a:pPr>
                      <a:r>
                        <a:rPr lang="en-US" sz="1600">
                          <a:effectLst/>
                        </a:rPr>
                        <a:t>EXACT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BAL ABOVE FLOOR ROLLERS</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1700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016494973"/>
                  </a:ext>
                </a:extLst>
              </a:tr>
              <a:tr h="433996">
                <a:tc>
                  <a:txBody>
                    <a:bodyPr/>
                    <a:lstStyle/>
                    <a:p>
                      <a:pPr marL="0" marR="0">
                        <a:spcBef>
                          <a:spcPts val="0"/>
                        </a:spcBef>
                        <a:spcAft>
                          <a:spcPts val="0"/>
                        </a:spcAft>
                      </a:pPr>
                      <a:r>
                        <a:rPr lang="en-US" sz="1600">
                          <a:effectLst/>
                        </a:rPr>
                        <a:t>EXACT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ABOVE FLOOR SOLID CORE WEAR BAR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1500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784557785"/>
                  </a:ext>
                </a:extLst>
              </a:tr>
              <a:tr h="433996">
                <a:tc>
                  <a:txBody>
                    <a:bodyPr/>
                    <a:lstStyle/>
                    <a:p>
                      <a:pPr marL="0" marR="0">
                        <a:spcBef>
                          <a:spcPts val="0"/>
                        </a:spcBef>
                        <a:spcAft>
                          <a:spcPts val="0"/>
                        </a:spcAft>
                      </a:pPr>
                      <a:r>
                        <a:rPr lang="en-US" sz="1600" dirty="0">
                          <a:effectLst/>
                        </a:rPr>
                        <a:t>EXACT SLIDE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BAL FLUSH FLOOR PAN</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1100</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1001651515"/>
                  </a:ext>
                </a:extLst>
              </a:tr>
              <a:tr h="433996">
                <a:tc>
                  <a:txBody>
                    <a:bodyPr/>
                    <a:lstStyle/>
                    <a:p>
                      <a:pPr marL="0" marR="0">
                        <a:spcBef>
                          <a:spcPts val="0"/>
                        </a:spcBef>
                        <a:spcAft>
                          <a:spcPts val="0"/>
                        </a:spcAft>
                      </a:pPr>
                      <a:r>
                        <a:rPr lang="en-US" sz="1600">
                          <a:effectLst/>
                        </a:rPr>
                        <a:t>EXACT SLIDE</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METAL FAUX FLOOR WITH 12 DEGREE RAMP</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NOT TESTED</a:t>
                      </a:r>
                      <a:endParaRPr lang="en-US" sz="160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2772837632"/>
                  </a:ext>
                </a:extLst>
              </a:tr>
              <a:tr h="433996">
                <a:tc>
                  <a:txBody>
                    <a:bodyPr/>
                    <a:lstStyle/>
                    <a:p>
                      <a:pPr marL="0" marR="0">
                        <a:spcBef>
                          <a:spcPts val="0"/>
                        </a:spcBef>
                        <a:spcAft>
                          <a:spcPts val="0"/>
                        </a:spcAft>
                      </a:pPr>
                      <a:r>
                        <a:rPr lang="en-US" sz="1600" dirty="0">
                          <a:effectLst/>
                        </a:rPr>
                        <a:t>EXACT SLIDE</a:t>
                      </a:r>
                      <a:endParaRPr lang="en-US" sz="1600" dirty="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a:effectLst/>
                        </a:rPr>
                        <a:t>FOREST RIVER GIGGY FLOOR</a:t>
                      </a:r>
                      <a:endParaRPr lang="en-US" sz="1600">
                        <a:effectLst/>
                        <a:latin typeface="Calibri" panose="020F0502020204030204" pitchFamily="34" charset="0"/>
                        <a:ea typeface="Aptos" panose="020B0004020202020204" pitchFamily="34" charset="0"/>
                      </a:endParaRPr>
                    </a:p>
                  </a:txBody>
                  <a:tcPr marL="68580" marR="68580" marT="0" marB="0"/>
                </a:tc>
                <a:tc>
                  <a:txBody>
                    <a:bodyPr/>
                    <a:lstStyle/>
                    <a:p>
                      <a:pPr marL="0" marR="0">
                        <a:spcBef>
                          <a:spcPts val="0"/>
                        </a:spcBef>
                        <a:spcAft>
                          <a:spcPts val="0"/>
                        </a:spcAft>
                      </a:pPr>
                      <a:r>
                        <a:rPr lang="en-US" sz="1600" dirty="0">
                          <a:effectLst/>
                        </a:rPr>
                        <a:t>860</a:t>
                      </a:r>
                      <a:endParaRPr lang="en-US" sz="1600" dirty="0">
                        <a:effectLst/>
                        <a:latin typeface="Calibri" panose="020F0502020204030204" pitchFamily="34" charset="0"/>
                        <a:ea typeface="Aptos" panose="020B0004020202020204" pitchFamily="34" charset="0"/>
                      </a:endParaRPr>
                    </a:p>
                  </a:txBody>
                  <a:tcPr marL="68580" marR="68580" marT="0" marB="0"/>
                </a:tc>
                <a:extLst>
                  <a:ext uri="{0D108BD9-81ED-4DB2-BD59-A6C34878D82A}">
                    <a16:rowId xmlns:a16="http://schemas.microsoft.com/office/drawing/2014/main" val="3195610145"/>
                  </a:ext>
                </a:extLst>
              </a:tr>
            </a:tbl>
          </a:graphicData>
        </a:graphic>
      </p:graphicFrame>
      <p:pic>
        <p:nvPicPr>
          <p:cNvPr id="6" name="Picture 5">
            <a:extLst>
              <a:ext uri="{FF2B5EF4-FFF2-40B4-BE49-F238E27FC236}">
                <a16:creationId xmlns:a16="http://schemas.microsoft.com/office/drawing/2014/main" id="{932EC614-99E4-AE24-0146-58521F1B6D63}"/>
              </a:ext>
            </a:extLst>
          </p:cNvPr>
          <p:cNvPicPr>
            <a:picLocks noChangeAspect="1"/>
          </p:cNvPicPr>
          <p:nvPr/>
        </p:nvPicPr>
        <p:blipFill>
          <a:blip r:embed="rId4"/>
          <a:stretch>
            <a:fillRect/>
          </a:stretch>
        </p:blipFill>
        <p:spPr>
          <a:xfrm>
            <a:off x="2961238" y="4047674"/>
            <a:ext cx="5943600" cy="2066925"/>
          </a:xfrm>
          <a:prstGeom prst="rect">
            <a:avLst/>
          </a:prstGeom>
        </p:spPr>
      </p:pic>
      <p:pic>
        <p:nvPicPr>
          <p:cNvPr id="8" name="Picture 7">
            <a:extLst>
              <a:ext uri="{FF2B5EF4-FFF2-40B4-BE49-F238E27FC236}">
                <a16:creationId xmlns:a16="http://schemas.microsoft.com/office/drawing/2014/main" id="{50075FA9-AA70-4F3C-F968-53010AFBAB23}"/>
              </a:ext>
            </a:extLst>
          </p:cNvPr>
          <p:cNvPicPr>
            <a:picLocks noChangeAspect="1"/>
          </p:cNvPicPr>
          <p:nvPr/>
        </p:nvPicPr>
        <p:blipFill>
          <a:blip r:embed="rId5"/>
          <a:stretch>
            <a:fillRect/>
          </a:stretch>
        </p:blipFill>
        <p:spPr>
          <a:xfrm>
            <a:off x="2961238" y="3778610"/>
            <a:ext cx="5962650" cy="219075"/>
          </a:xfrm>
          <a:prstGeom prst="rect">
            <a:avLst/>
          </a:prstGeom>
        </p:spPr>
      </p:pic>
    </p:spTree>
    <p:extLst>
      <p:ext uri="{BB962C8B-B14F-4D97-AF65-F5344CB8AC3E}">
        <p14:creationId xmlns:p14="http://schemas.microsoft.com/office/powerpoint/2010/main" val="188103382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277E92-3039-C7BC-F1C4-9670F63AA33A}"/>
              </a:ext>
            </a:extLst>
          </p:cNvPr>
          <p:cNvSpPr txBox="1"/>
          <p:nvPr/>
        </p:nvSpPr>
        <p:spPr>
          <a:xfrm>
            <a:off x="4388278" y="1177369"/>
            <a:ext cx="7415409" cy="3816429"/>
          </a:xfrm>
          <a:prstGeom prst="rect">
            <a:avLst/>
          </a:prstGeom>
          <a:noFill/>
        </p:spPr>
        <p:txBody>
          <a:bodyPr wrap="square" rtlCol="0">
            <a:spAutoFit/>
          </a:bodyPr>
          <a:lstStyle/>
          <a:p>
            <a:pPr algn="l"/>
            <a:r>
              <a:rPr lang="en-US" sz="1400" b="0" i="0">
                <a:solidFill>
                  <a:srgbClr val="111111"/>
                </a:solidFill>
                <a:effectLst/>
                <a:latin typeface="Open Sans" panose="020B0606030504020204" pitchFamily="34" charset="0"/>
              </a:rPr>
              <a:t>You should have a 5/8" gap from top to bottom on each side of the room between the slide-out end wall and the metal portion of the jamb, when pulling back the wipe seal, as the overall width of the rough opening, before the jambs are fixed to each side should be </a:t>
            </a:r>
            <a:r>
              <a:rPr lang="en-US" sz="1400" b="0" i="0">
                <a:solidFill>
                  <a:srgbClr val="FF0000"/>
                </a:solidFill>
                <a:effectLst/>
                <a:latin typeface="Open Sans" panose="020B0606030504020204" pitchFamily="34" charset="0"/>
              </a:rPr>
              <a:t>5.25"</a:t>
            </a:r>
            <a:r>
              <a:rPr lang="en-US" sz="1400" b="0" i="0">
                <a:solidFill>
                  <a:srgbClr val="111111"/>
                </a:solidFill>
                <a:effectLst/>
                <a:latin typeface="Open Sans" panose="020B0606030504020204" pitchFamily="34" charset="0"/>
              </a:rPr>
              <a:t> wider than slide box (finished edge of fiberglass to finished edge of fiberglass).</a:t>
            </a:r>
          </a:p>
          <a:p>
            <a:pPr algn="l"/>
            <a:endParaRPr lang="en-US" sz="1400" b="0" i="0">
              <a:solidFill>
                <a:srgbClr val="111111"/>
              </a:solidFill>
              <a:effectLst/>
              <a:latin typeface="Open Sans" panose="020B0606030504020204" pitchFamily="34" charset="0"/>
            </a:endParaRPr>
          </a:p>
          <a:p>
            <a:pPr algn="l"/>
            <a:r>
              <a:rPr lang="en-US" sz="1400" b="0" i="0">
                <a:solidFill>
                  <a:srgbClr val="111111"/>
                </a:solidFill>
                <a:effectLst/>
                <a:latin typeface="Open Sans" panose="020B0606030504020204" pitchFamily="34" charset="0"/>
              </a:rPr>
              <a:t>If there is not 5/8" clearance from top to bottom on both sides, then you will want to check the following and then reach out to the RV OEM with your findings on the VIN for guidance. </a:t>
            </a:r>
          </a:p>
          <a:p>
            <a:pPr algn="l"/>
            <a:endParaRPr lang="en-US" sz="1400" b="0" i="0">
              <a:solidFill>
                <a:srgbClr val="111111"/>
              </a:solidFill>
              <a:effectLst/>
              <a:latin typeface="Open Sans" panose="020B0606030504020204" pitchFamily="34" charset="0"/>
            </a:endParaRPr>
          </a:p>
          <a:p>
            <a:pPr marL="285750" indent="-285750" algn="l">
              <a:buFont typeface="Arial" panose="020B0604020202020204" pitchFamily="34" charset="0"/>
              <a:buChar char="•"/>
            </a:pPr>
            <a:r>
              <a:rPr lang="en-US" sz="1400" b="0" i="0">
                <a:solidFill>
                  <a:srgbClr val="111111"/>
                </a:solidFill>
                <a:effectLst/>
                <a:latin typeface="Open Sans" panose="020B0606030504020204" pitchFamily="34" charset="0"/>
              </a:rPr>
              <a:t>	Confirm that the jamb assembly is fully seated against the rough opening.</a:t>
            </a:r>
          </a:p>
          <a:p>
            <a:pPr marL="285750" indent="-285750" algn="l">
              <a:buFont typeface="Arial" panose="020B0604020202020204" pitchFamily="34" charset="0"/>
              <a:buChar char="•"/>
            </a:pPr>
            <a:r>
              <a:rPr lang="en-US" sz="1400">
                <a:solidFill>
                  <a:srgbClr val="111111"/>
                </a:solidFill>
                <a:latin typeface="Open Sans" panose="020B0606030504020204" pitchFamily="34" charset="0"/>
              </a:rPr>
              <a:t>	</a:t>
            </a:r>
            <a:r>
              <a:rPr lang="en-US" sz="1400" b="0" i="0">
                <a:solidFill>
                  <a:srgbClr val="111111"/>
                </a:solidFill>
                <a:effectLst/>
                <a:latin typeface="Open Sans" panose="020B0606030504020204" pitchFamily="34" charset="0"/>
              </a:rPr>
              <a:t>Confirm that the jambs are not twisting during operation of the room. </a:t>
            </a:r>
          </a:p>
          <a:p>
            <a:pPr marL="285750" indent="-285750" algn="l">
              <a:buFont typeface="Arial" panose="020B0604020202020204" pitchFamily="34" charset="0"/>
              <a:buChar char="•"/>
            </a:pPr>
            <a:r>
              <a:rPr lang="en-US" sz="1400" b="0" i="0">
                <a:solidFill>
                  <a:srgbClr val="111111"/>
                </a:solidFill>
                <a:effectLst/>
                <a:latin typeface="Open Sans" panose="020B0606030504020204" pitchFamily="34" charset="0"/>
              </a:rPr>
              <a:t>	Cross measure the slide room for squareness.</a:t>
            </a:r>
          </a:p>
          <a:p>
            <a:pPr marL="285750" indent="-285750" algn="l">
              <a:buFont typeface="Arial" panose="020B0604020202020204" pitchFamily="34" charset="0"/>
              <a:buChar char="•"/>
            </a:pPr>
            <a:r>
              <a:rPr lang="en-US" sz="1400" b="0" i="0">
                <a:solidFill>
                  <a:srgbClr val="111111"/>
                </a:solidFill>
                <a:effectLst/>
                <a:latin typeface="Open Sans" panose="020B0606030504020204" pitchFamily="34" charset="0"/>
              </a:rPr>
              <a:t>	If you find that the gap on each side of the room changes, during 	extend/retract, measure the interior width of the slide at the back of the 	slide room and the interior width of the slide at the front of the slide room.</a:t>
            </a:r>
          </a:p>
          <a:p>
            <a:pPr marL="742950" lvl="1" indent="-28575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56023DF5-CDFE-2AC4-D8C9-817555F28557}"/>
              </a:ext>
            </a:extLst>
          </p:cNvPr>
          <p:cNvPicPr>
            <a:picLocks noChangeAspect="1"/>
          </p:cNvPicPr>
          <p:nvPr/>
        </p:nvPicPr>
        <p:blipFill>
          <a:blip r:embed="rId2"/>
          <a:stretch>
            <a:fillRect/>
          </a:stretch>
        </p:blipFill>
        <p:spPr>
          <a:xfrm>
            <a:off x="167534" y="2605021"/>
            <a:ext cx="2026605" cy="3122410"/>
          </a:xfrm>
          <a:prstGeom prst="rect">
            <a:avLst/>
          </a:prstGeom>
        </p:spPr>
      </p:pic>
      <p:pic>
        <p:nvPicPr>
          <p:cNvPr id="3" name="Picture 2">
            <a:extLst>
              <a:ext uri="{FF2B5EF4-FFF2-40B4-BE49-F238E27FC236}">
                <a16:creationId xmlns:a16="http://schemas.microsoft.com/office/drawing/2014/main" id="{935A01A4-6555-8C62-7190-153F73BB553B}"/>
              </a:ext>
            </a:extLst>
          </p:cNvPr>
          <p:cNvPicPr>
            <a:picLocks noChangeAspect="1"/>
          </p:cNvPicPr>
          <p:nvPr/>
        </p:nvPicPr>
        <p:blipFill>
          <a:blip r:embed="rId3"/>
          <a:stretch>
            <a:fillRect/>
          </a:stretch>
        </p:blipFill>
        <p:spPr>
          <a:xfrm>
            <a:off x="2194139" y="365876"/>
            <a:ext cx="2026605" cy="3362629"/>
          </a:xfrm>
          <a:prstGeom prst="rect">
            <a:avLst/>
          </a:prstGeom>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Resistance</a:t>
            </a:r>
          </a:p>
        </p:txBody>
      </p:sp>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77" y="5822502"/>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57245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57D40-262C-1AE7-4B1B-E4FE35ED49A9}"/>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Video of Chain Binding in Jamb</a:t>
            </a:r>
          </a:p>
        </p:txBody>
      </p:sp>
      <p:pic>
        <p:nvPicPr>
          <p:cNvPr id="6" name="Picture 5">
            <a:extLst>
              <a:ext uri="{FF2B5EF4-FFF2-40B4-BE49-F238E27FC236}">
                <a16:creationId xmlns:a16="http://schemas.microsoft.com/office/drawing/2014/main" id="{081CF6D6-98FA-73CC-3F12-2D59FFC23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172" y="6191592"/>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4881D3-C77C-35D3-DFBB-1FA5D25CC188}"/>
              </a:ext>
            </a:extLst>
          </p:cNvPr>
          <p:cNvPicPr>
            <a:picLocks noChangeAspect="1"/>
          </p:cNvPicPr>
          <p:nvPr/>
        </p:nvPicPr>
        <p:blipFill>
          <a:blip r:embed="rId4"/>
          <a:stretch>
            <a:fillRect/>
          </a:stretch>
        </p:blipFill>
        <p:spPr>
          <a:xfrm>
            <a:off x="8631836" y="1156764"/>
            <a:ext cx="2842672" cy="4544472"/>
          </a:xfrm>
          <a:prstGeom prst="rect">
            <a:avLst/>
          </a:prstGeom>
        </p:spPr>
      </p:pic>
      <p:sp>
        <p:nvSpPr>
          <p:cNvPr id="8" name="Freeform: Shape 7">
            <a:extLst>
              <a:ext uri="{FF2B5EF4-FFF2-40B4-BE49-F238E27FC236}">
                <a16:creationId xmlns:a16="http://schemas.microsoft.com/office/drawing/2014/main" id="{6B838ED1-5DD6-626C-7BDD-B1EB5D10D0AA}"/>
              </a:ext>
            </a:extLst>
          </p:cNvPr>
          <p:cNvSpPr/>
          <p:nvPr/>
        </p:nvSpPr>
        <p:spPr>
          <a:xfrm>
            <a:off x="9905158" y="1440474"/>
            <a:ext cx="296029" cy="482671"/>
          </a:xfrm>
          <a:custGeom>
            <a:avLst/>
            <a:gdLst>
              <a:gd name="connsiteX0" fmla="*/ 275786 w 296029"/>
              <a:gd name="connsiteY0" fmla="*/ 471851 h 482671"/>
              <a:gd name="connsiteX1" fmla="*/ 288486 w 296029"/>
              <a:gd name="connsiteY1" fmla="*/ 186101 h 482671"/>
              <a:gd name="connsiteX2" fmla="*/ 174186 w 296029"/>
              <a:gd name="connsiteY2" fmla="*/ 27351 h 482671"/>
              <a:gd name="connsiteX3" fmla="*/ 47186 w 296029"/>
              <a:gd name="connsiteY3" fmla="*/ 8301 h 482671"/>
              <a:gd name="connsiteX4" fmla="*/ 2736 w 296029"/>
              <a:gd name="connsiteY4" fmla="*/ 116251 h 482671"/>
              <a:gd name="connsiteX5" fmla="*/ 117036 w 296029"/>
              <a:gd name="connsiteY5" fmla="*/ 446451 h 482671"/>
              <a:gd name="connsiteX6" fmla="*/ 110686 w 296029"/>
              <a:gd name="connsiteY6" fmla="*/ 459151 h 48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9" h="482671">
                <a:moveTo>
                  <a:pt x="275786" y="471851"/>
                </a:moveTo>
                <a:cubicBezTo>
                  <a:pt x="290602" y="366017"/>
                  <a:pt x="305419" y="260184"/>
                  <a:pt x="288486" y="186101"/>
                </a:cubicBezTo>
                <a:cubicBezTo>
                  <a:pt x="271553" y="112018"/>
                  <a:pt x="214402" y="56984"/>
                  <a:pt x="174186" y="27351"/>
                </a:cubicBezTo>
                <a:cubicBezTo>
                  <a:pt x="133970" y="-2282"/>
                  <a:pt x="75761" y="-6516"/>
                  <a:pt x="47186" y="8301"/>
                </a:cubicBezTo>
                <a:cubicBezTo>
                  <a:pt x="18611" y="23118"/>
                  <a:pt x="-8906" y="43226"/>
                  <a:pt x="2736" y="116251"/>
                </a:cubicBezTo>
                <a:cubicBezTo>
                  <a:pt x="14378" y="189276"/>
                  <a:pt x="99044" y="389301"/>
                  <a:pt x="117036" y="446451"/>
                </a:cubicBezTo>
                <a:cubicBezTo>
                  <a:pt x="135028" y="503601"/>
                  <a:pt x="122857" y="481376"/>
                  <a:pt x="110686" y="459151"/>
                </a:cubicBezTo>
              </a:path>
            </a:pathLst>
          </a:custGeom>
          <a:no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7B86D66-ECB3-C4DD-C62C-614387C424D9}"/>
              </a:ext>
            </a:extLst>
          </p:cNvPr>
          <p:cNvCxnSpPr>
            <a:cxnSpLocks/>
          </p:cNvCxnSpPr>
          <p:nvPr/>
        </p:nvCxnSpPr>
        <p:spPr>
          <a:xfrm flipV="1">
            <a:off x="10356204" y="2065995"/>
            <a:ext cx="0" cy="13182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4B86ED8-F82D-DEDF-0AFB-EE732CBDAAF5}"/>
              </a:ext>
            </a:extLst>
          </p:cNvPr>
          <p:cNvCxnSpPr/>
          <p:nvPr/>
        </p:nvCxnSpPr>
        <p:spPr>
          <a:xfrm flipH="1">
            <a:off x="10239287" y="1829775"/>
            <a:ext cx="2653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822B5A-2C9C-C145-7C1C-550F76D155E1}"/>
              </a:ext>
            </a:extLst>
          </p:cNvPr>
          <p:cNvSpPr txBox="1"/>
          <p:nvPr/>
        </p:nvSpPr>
        <p:spPr>
          <a:xfrm>
            <a:off x="8700047" y="1289561"/>
            <a:ext cx="1248302" cy="253916"/>
          </a:xfrm>
          <a:prstGeom prst="rect">
            <a:avLst/>
          </a:prstGeom>
          <a:noFill/>
        </p:spPr>
        <p:txBody>
          <a:bodyPr wrap="square" rtlCol="0">
            <a:spAutoFit/>
          </a:bodyPr>
          <a:lstStyle/>
          <a:p>
            <a:r>
              <a:rPr lang="en-US" sz="1050"/>
              <a:t>MOTOR SPROCKET</a:t>
            </a:r>
          </a:p>
        </p:txBody>
      </p:sp>
      <p:cxnSp>
        <p:nvCxnSpPr>
          <p:cNvPr id="14" name="Straight Arrow Connector 13">
            <a:extLst>
              <a:ext uri="{FF2B5EF4-FFF2-40B4-BE49-F238E27FC236}">
                <a16:creationId xmlns:a16="http://schemas.microsoft.com/office/drawing/2014/main" id="{66CF68FD-2556-31E3-068F-BF956B0E6356}"/>
              </a:ext>
            </a:extLst>
          </p:cNvPr>
          <p:cNvCxnSpPr>
            <a:cxnSpLocks/>
          </p:cNvCxnSpPr>
          <p:nvPr/>
        </p:nvCxnSpPr>
        <p:spPr>
          <a:xfrm>
            <a:off x="9605783" y="1543477"/>
            <a:ext cx="2612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hlinkClick r:id="rId5"/>
            <a:extLst>
              <a:ext uri="{FF2B5EF4-FFF2-40B4-BE49-F238E27FC236}">
                <a16:creationId xmlns:a16="http://schemas.microsoft.com/office/drawing/2014/main" id="{D992B047-821C-6168-44E3-7B6804BBFFEA}"/>
              </a:ext>
            </a:extLst>
          </p:cNvPr>
          <p:cNvPicPr>
            <a:picLocks noChangeAspect="1"/>
          </p:cNvPicPr>
          <p:nvPr/>
        </p:nvPicPr>
        <p:blipFill>
          <a:blip r:embed="rId6"/>
          <a:stretch>
            <a:fillRect/>
          </a:stretch>
        </p:blipFill>
        <p:spPr>
          <a:xfrm>
            <a:off x="1131274" y="1289561"/>
            <a:ext cx="1765426" cy="1765426"/>
          </a:xfrm>
          <a:prstGeom prst="rect">
            <a:avLst/>
          </a:prstGeom>
        </p:spPr>
      </p:pic>
      <p:pic>
        <p:nvPicPr>
          <p:cNvPr id="3" name="Online Media 2" title="EXACT SLIDE POPPING CHAIN VIDEO">
            <a:hlinkClick r:id="" action="ppaction://media"/>
            <a:extLst>
              <a:ext uri="{FF2B5EF4-FFF2-40B4-BE49-F238E27FC236}">
                <a16:creationId xmlns:a16="http://schemas.microsoft.com/office/drawing/2014/main" id="{31424FA0-8DCE-5791-B1D2-69CD2BCB05C7}"/>
              </a:ext>
            </a:extLst>
          </p:cNvPr>
          <p:cNvPicPr>
            <a:picLocks noRot="1" noChangeAspect="1"/>
          </p:cNvPicPr>
          <p:nvPr>
            <a:videoFile r:link="rId1"/>
          </p:nvPr>
        </p:nvPicPr>
        <p:blipFill>
          <a:blip r:embed="rId7"/>
          <a:stretch>
            <a:fillRect/>
          </a:stretch>
        </p:blipFill>
        <p:spPr>
          <a:xfrm>
            <a:off x="4416074" y="457328"/>
            <a:ext cx="3616676" cy="6400672"/>
          </a:xfrm>
          <a:prstGeom prst="rect">
            <a:avLst/>
          </a:prstGeom>
        </p:spPr>
      </p:pic>
    </p:spTree>
    <p:extLst>
      <p:ext uri="{BB962C8B-B14F-4D97-AF65-F5344CB8AC3E}">
        <p14:creationId xmlns:p14="http://schemas.microsoft.com/office/powerpoint/2010/main" val="28414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A3D5887-E334-8B59-EFF6-68A94BC592F5}"/>
              </a:ext>
            </a:extLst>
          </p:cNvPr>
          <p:cNvPicPr>
            <a:picLocks noChangeAspect="1"/>
          </p:cNvPicPr>
          <p:nvPr/>
        </p:nvPicPr>
        <p:blipFill>
          <a:blip r:embed="rId2"/>
          <a:stretch>
            <a:fillRect/>
          </a:stretch>
        </p:blipFill>
        <p:spPr>
          <a:xfrm>
            <a:off x="2044695" y="983744"/>
            <a:ext cx="7864763" cy="4656717"/>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14412"/>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What causes the popping and grinding sound in the system?</a:t>
            </a:r>
          </a:p>
        </p:txBody>
      </p: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675" y="5752314"/>
            <a:ext cx="1572580" cy="45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0DF207-2661-0884-0C7F-52BDE0256649}"/>
              </a:ext>
            </a:extLst>
          </p:cNvPr>
          <p:cNvSpPr txBox="1"/>
          <p:nvPr/>
        </p:nvSpPr>
        <p:spPr>
          <a:xfrm>
            <a:off x="4704203" y="1488450"/>
            <a:ext cx="2455776" cy="646331"/>
          </a:xfrm>
          <a:prstGeom prst="rect">
            <a:avLst/>
          </a:prstGeom>
          <a:noFill/>
        </p:spPr>
        <p:txBody>
          <a:bodyPr wrap="square" rtlCol="0">
            <a:spAutoFit/>
          </a:bodyPr>
          <a:lstStyle/>
          <a:p>
            <a:pPr algn="ctr"/>
            <a:r>
              <a:rPr lang="en-US"/>
              <a:t>#1 MISDIAGNOSED CUSTOMER COMPLAINT</a:t>
            </a:r>
          </a:p>
        </p:txBody>
      </p:sp>
      <p:sp>
        <p:nvSpPr>
          <p:cNvPr id="3" name="TextBox 2">
            <a:extLst>
              <a:ext uri="{FF2B5EF4-FFF2-40B4-BE49-F238E27FC236}">
                <a16:creationId xmlns:a16="http://schemas.microsoft.com/office/drawing/2014/main" id="{53A2C144-29A7-F95B-F6BE-840F7A797E93}"/>
              </a:ext>
            </a:extLst>
          </p:cNvPr>
          <p:cNvSpPr txBox="1"/>
          <p:nvPr/>
        </p:nvSpPr>
        <p:spPr>
          <a:xfrm>
            <a:off x="4479970" y="3083301"/>
            <a:ext cx="2839502" cy="646331"/>
          </a:xfrm>
          <a:prstGeom prst="rect">
            <a:avLst/>
          </a:prstGeom>
          <a:noFill/>
        </p:spPr>
        <p:txBody>
          <a:bodyPr wrap="square" rtlCol="0">
            <a:spAutoFit/>
          </a:bodyPr>
          <a:lstStyle/>
          <a:p>
            <a:pPr algn="ctr"/>
            <a:r>
              <a:rPr lang="en-US"/>
              <a:t>#1 PHONE CALL TO BAL TECHNICAL SUPPORT</a:t>
            </a:r>
          </a:p>
        </p:txBody>
      </p:sp>
    </p:spTree>
    <p:extLst>
      <p:ext uri="{BB962C8B-B14F-4D97-AF65-F5344CB8AC3E}">
        <p14:creationId xmlns:p14="http://schemas.microsoft.com/office/powerpoint/2010/main" val="42019016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ed blueprint designs">
            <a:extLst>
              <a:ext uri="{FF2B5EF4-FFF2-40B4-BE49-F238E27FC236}">
                <a16:creationId xmlns:a16="http://schemas.microsoft.com/office/drawing/2014/main" id="{FFD994BD-D79B-7791-2502-702A3D33D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1">
            <a:extLst>
              <a:ext uri="{FF2B5EF4-FFF2-40B4-BE49-F238E27FC236}">
                <a16:creationId xmlns:a16="http://schemas.microsoft.com/office/drawing/2014/main" id="{B6465522-2147-11AE-F387-4755C8196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541" y="5336381"/>
            <a:ext cx="5265459" cy="15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05" y="6097190"/>
            <a:ext cx="1007547" cy="468509"/>
          </a:xfrm>
          <a:prstGeom prst="rect">
            <a:avLst/>
          </a:prstGeom>
        </p:spPr>
      </p:pic>
      <p:pic>
        <p:nvPicPr>
          <p:cNvPr id="4" name="Picture 3">
            <a:extLst>
              <a:ext uri="{FF2B5EF4-FFF2-40B4-BE49-F238E27FC236}">
                <a16:creationId xmlns:a16="http://schemas.microsoft.com/office/drawing/2014/main" id="{6AD0F31E-8899-8948-8D44-AE17EE108DB1}"/>
              </a:ext>
            </a:extLst>
          </p:cNvPr>
          <p:cNvPicPr>
            <a:picLocks noChangeAspect="1"/>
          </p:cNvPicPr>
          <p:nvPr/>
        </p:nvPicPr>
        <p:blipFill>
          <a:blip r:embed="rId6"/>
          <a:stretch>
            <a:fillRect/>
          </a:stretch>
        </p:blipFill>
        <p:spPr>
          <a:xfrm>
            <a:off x="1724552" y="2867486"/>
            <a:ext cx="1726859" cy="212381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Picture 8">
            <a:extLst>
              <a:ext uri="{FF2B5EF4-FFF2-40B4-BE49-F238E27FC236}">
                <a16:creationId xmlns:a16="http://schemas.microsoft.com/office/drawing/2014/main" id="{5AA61EAD-CF1B-0AE9-A44E-5147D4A6597A}"/>
              </a:ext>
            </a:extLst>
          </p:cNvPr>
          <p:cNvPicPr>
            <a:picLocks noChangeAspect="1"/>
          </p:cNvPicPr>
          <p:nvPr/>
        </p:nvPicPr>
        <p:blipFill>
          <a:blip r:embed="rId7"/>
          <a:stretch>
            <a:fillRect/>
          </a:stretch>
        </p:blipFill>
        <p:spPr>
          <a:xfrm>
            <a:off x="5657378" y="2189744"/>
            <a:ext cx="1269161" cy="173964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989BC22F-0AD0-D576-61CD-CA6ACB77AF5D}"/>
              </a:ext>
            </a:extLst>
          </p:cNvPr>
          <p:cNvPicPr>
            <a:picLocks noChangeAspect="1"/>
          </p:cNvPicPr>
          <p:nvPr/>
        </p:nvPicPr>
        <p:blipFill>
          <a:blip r:embed="rId8"/>
          <a:stretch>
            <a:fillRect/>
          </a:stretch>
        </p:blipFill>
        <p:spPr>
          <a:xfrm>
            <a:off x="8842945" y="928545"/>
            <a:ext cx="1432649" cy="17396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79885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991" y="5484259"/>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69" y="5405405"/>
            <a:ext cx="1007547" cy="468509"/>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69332"/>
          </a:xfrm>
          <a:prstGeom prst="rect">
            <a:avLst/>
          </a:prstGeom>
          <a:solidFill>
            <a:schemeClr val="accent1">
              <a:lumMod val="50000"/>
            </a:schemeClr>
          </a:solidFill>
        </p:spPr>
        <p:txBody>
          <a:bodyPr wrap="square" rtlCol="0">
            <a:spAutoFit/>
          </a:bodyPr>
          <a:lstStyle/>
          <a:p>
            <a:pPr algn="ctr"/>
            <a:r>
              <a:rPr lang="en-US" sz="1600">
                <a:solidFill>
                  <a:schemeClr val="bg1"/>
                </a:solidFill>
              </a:rPr>
              <a:t>Slack </a:t>
            </a:r>
            <a:r>
              <a:rPr lang="en-US">
                <a:solidFill>
                  <a:schemeClr val="bg1"/>
                </a:solidFill>
              </a:rPr>
              <a:t>Trapped</a:t>
            </a:r>
            <a:r>
              <a:rPr lang="en-US" sz="1600">
                <a:solidFill>
                  <a:schemeClr val="bg1"/>
                </a:solidFill>
              </a:rPr>
              <a:t> In The Chain Between Top Pulley and Motor/Gearbox Sprocket</a:t>
            </a:r>
          </a:p>
        </p:txBody>
      </p:sp>
      <p:pic>
        <p:nvPicPr>
          <p:cNvPr id="18" name="Picture 17">
            <a:extLst>
              <a:ext uri="{FF2B5EF4-FFF2-40B4-BE49-F238E27FC236}">
                <a16:creationId xmlns:a16="http://schemas.microsoft.com/office/drawing/2014/main" id="{8AEAD533-25C0-2165-BDA6-41A8054C6CB0}"/>
              </a:ext>
            </a:extLst>
          </p:cNvPr>
          <p:cNvPicPr>
            <a:picLocks noChangeAspect="1"/>
          </p:cNvPicPr>
          <p:nvPr/>
        </p:nvPicPr>
        <p:blipFill>
          <a:blip r:embed="rId4"/>
          <a:stretch>
            <a:fillRect/>
          </a:stretch>
        </p:blipFill>
        <p:spPr>
          <a:xfrm>
            <a:off x="4318670" y="1191064"/>
            <a:ext cx="2842672" cy="4544472"/>
          </a:xfrm>
          <a:prstGeom prst="rect">
            <a:avLst/>
          </a:prstGeom>
        </p:spPr>
      </p:pic>
      <p:sp>
        <p:nvSpPr>
          <p:cNvPr id="19" name="Freeform: Shape 18">
            <a:extLst>
              <a:ext uri="{FF2B5EF4-FFF2-40B4-BE49-F238E27FC236}">
                <a16:creationId xmlns:a16="http://schemas.microsoft.com/office/drawing/2014/main" id="{E4887331-C3CE-5F09-4441-30C200E752BA}"/>
              </a:ext>
            </a:extLst>
          </p:cNvPr>
          <p:cNvSpPr/>
          <p:nvPr/>
        </p:nvSpPr>
        <p:spPr>
          <a:xfrm>
            <a:off x="5616954" y="1491621"/>
            <a:ext cx="296029" cy="482671"/>
          </a:xfrm>
          <a:custGeom>
            <a:avLst/>
            <a:gdLst>
              <a:gd name="connsiteX0" fmla="*/ 275786 w 296029"/>
              <a:gd name="connsiteY0" fmla="*/ 471851 h 482671"/>
              <a:gd name="connsiteX1" fmla="*/ 288486 w 296029"/>
              <a:gd name="connsiteY1" fmla="*/ 186101 h 482671"/>
              <a:gd name="connsiteX2" fmla="*/ 174186 w 296029"/>
              <a:gd name="connsiteY2" fmla="*/ 27351 h 482671"/>
              <a:gd name="connsiteX3" fmla="*/ 47186 w 296029"/>
              <a:gd name="connsiteY3" fmla="*/ 8301 h 482671"/>
              <a:gd name="connsiteX4" fmla="*/ 2736 w 296029"/>
              <a:gd name="connsiteY4" fmla="*/ 116251 h 482671"/>
              <a:gd name="connsiteX5" fmla="*/ 117036 w 296029"/>
              <a:gd name="connsiteY5" fmla="*/ 446451 h 482671"/>
              <a:gd name="connsiteX6" fmla="*/ 110686 w 296029"/>
              <a:gd name="connsiteY6" fmla="*/ 459151 h 48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9" h="482671">
                <a:moveTo>
                  <a:pt x="275786" y="471851"/>
                </a:moveTo>
                <a:cubicBezTo>
                  <a:pt x="290602" y="366017"/>
                  <a:pt x="305419" y="260184"/>
                  <a:pt x="288486" y="186101"/>
                </a:cubicBezTo>
                <a:cubicBezTo>
                  <a:pt x="271553" y="112018"/>
                  <a:pt x="214402" y="56984"/>
                  <a:pt x="174186" y="27351"/>
                </a:cubicBezTo>
                <a:cubicBezTo>
                  <a:pt x="133970" y="-2282"/>
                  <a:pt x="75761" y="-6516"/>
                  <a:pt x="47186" y="8301"/>
                </a:cubicBezTo>
                <a:cubicBezTo>
                  <a:pt x="18611" y="23118"/>
                  <a:pt x="-8906" y="43226"/>
                  <a:pt x="2736" y="116251"/>
                </a:cubicBezTo>
                <a:cubicBezTo>
                  <a:pt x="14378" y="189276"/>
                  <a:pt x="99044" y="389301"/>
                  <a:pt x="117036" y="446451"/>
                </a:cubicBezTo>
                <a:cubicBezTo>
                  <a:pt x="135028" y="503601"/>
                  <a:pt x="122857" y="481376"/>
                  <a:pt x="110686" y="459151"/>
                </a:cubicBezTo>
              </a:path>
            </a:pathLst>
          </a:custGeom>
          <a:noFill/>
          <a:ln w="3810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12FB7C61-6219-260A-E0B3-2543C3DA948A}"/>
              </a:ext>
            </a:extLst>
          </p:cNvPr>
          <p:cNvSpPr/>
          <p:nvPr/>
        </p:nvSpPr>
        <p:spPr>
          <a:xfrm>
            <a:off x="6963205" y="3435402"/>
            <a:ext cx="3631345" cy="1782585"/>
          </a:xfrm>
          <a:prstGeom prst="cloudCallout">
            <a:avLst>
              <a:gd name="adj1" fmla="val -51304"/>
              <a:gd name="adj2" fmla="val -3703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The chain will fold over itself below the gearbox sprocket, making a loud pop as the sprocket slips past the links.</a:t>
            </a:r>
          </a:p>
        </p:txBody>
      </p:sp>
      <p:sp>
        <p:nvSpPr>
          <p:cNvPr id="3" name="Thought Bubble: Cloud 2">
            <a:extLst>
              <a:ext uri="{FF2B5EF4-FFF2-40B4-BE49-F238E27FC236}">
                <a16:creationId xmlns:a16="http://schemas.microsoft.com/office/drawing/2014/main" id="{972A1AC5-8489-123E-6886-D39B9100AFEC}"/>
              </a:ext>
            </a:extLst>
          </p:cNvPr>
          <p:cNvSpPr/>
          <p:nvPr/>
        </p:nvSpPr>
        <p:spPr>
          <a:xfrm>
            <a:off x="8102540" y="1191063"/>
            <a:ext cx="3383280" cy="2154208"/>
          </a:xfrm>
          <a:prstGeom prst="cloudCallout">
            <a:avLst>
              <a:gd name="adj1" fmla="val -77043"/>
              <a:gd name="adj2" fmla="val -16212"/>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When the top interior cable is tensioned before the bottom interior cable, it pulls the chain up and traps slack between the gearbox sprocket and top pulley.</a:t>
            </a:r>
          </a:p>
        </p:txBody>
      </p:sp>
      <p:cxnSp>
        <p:nvCxnSpPr>
          <p:cNvPr id="21" name="Straight Arrow Connector 20">
            <a:extLst>
              <a:ext uri="{FF2B5EF4-FFF2-40B4-BE49-F238E27FC236}">
                <a16:creationId xmlns:a16="http://schemas.microsoft.com/office/drawing/2014/main" id="{6B573595-BB1B-AF16-B10E-03DC612A6AC1}"/>
              </a:ext>
            </a:extLst>
          </p:cNvPr>
          <p:cNvCxnSpPr>
            <a:cxnSpLocks/>
          </p:cNvCxnSpPr>
          <p:nvPr/>
        </p:nvCxnSpPr>
        <p:spPr>
          <a:xfrm flipV="1">
            <a:off x="6068000" y="2117142"/>
            <a:ext cx="0" cy="13182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DE07B65-1CBB-8B6E-CF35-7C60E068FF23}"/>
              </a:ext>
            </a:extLst>
          </p:cNvPr>
          <p:cNvCxnSpPr/>
          <p:nvPr/>
        </p:nvCxnSpPr>
        <p:spPr>
          <a:xfrm flipH="1">
            <a:off x="5951083" y="1880922"/>
            <a:ext cx="2653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87F052-B491-CAD9-D2F1-C60C6F3DF768}"/>
              </a:ext>
            </a:extLst>
          </p:cNvPr>
          <p:cNvSpPr txBox="1"/>
          <p:nvPr/>
        </p:nvSpPr>
        <p:spPr>
          <a:xfrm>
            <a:off x="4411843" y="1340708"/>
            <a:ext cx="1248302" cy="253916"/>
          </a:xfrm>
          <a:prstGeom prst="rect">
            <a:avLst/>
          </a:prstGeom>
          <a:noFill/>
        </p:spPr>
        <p:txBody>
          <a:bodyPr wrap="square" rtlCol="0">
            <a:spAutoFit/>
          </a:bodyPr>
          <a:lstStyle/>
          <a:p>
            <a:r>
              <a:rPr lang="en-US" sz="1050"/>
              <a:t>MOTOR SPROCKET</a:t>
            </a:r>
          </a:p>
        </p:txBody>
      </p:sp>
      <p:cxnSp>
        <p:nvCxnSpPr>
          <p:cNvPr id="28" name="Straight Arrow Connector 27">
            <a:extLst>
              <a:ext uri="{FF2B5EF4-FFF2-40B4-BE49-F238E27FC236}">
                <a16:creationId xmlns:a16="http://schemas.microsoft.com/office/drawing/2014/main" id="{B0BC29A2-FECE-4311-AE55-3A698C37BBC4}"/>
              </a:ext>
            </a:extLst>
          </p:cNvPr>
          <p:cNvCxnSpPr>
            <a:cxnSpLocks/>
          </p:cNvCxnSpPr>
          <p:nvPr/>
        </p:nvCxnSpPr>
        <p:spPr>
          <a:xfrm>
            <a:off x="5317579" y="1594624"/>
            <a:ext cx="2612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 Box 16">
            <a:extLst>
              <a:ext uri="{FF2B5EF4-FFF2-40B4-BE49-F238E27FC236}">
                <a16:creationId xmlns:a16="http://schemas.microsoft.com/office/drawing/2014/main" id="{B71A2CA6-171C-A600-0327-CC397D4B9AAF}"/>
              </a:ext>
            </a:extLst>
          </p:cNvPr>
          <p:cNvSpPr txBox="1">
            <a:spLocks noChangeArrowheads="1"/>
          </p:cNvSpPr>
          <p:nvPr/>
        </p:nvSpPr>
        <p:spPr bwMode="auto">
          <a:xfrm>
            <a:off x="6067999" y="1041147"/>
            <a:ext cx="3688197" cy="663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LEFT HAND JAMB ASSEMBLY EXAMPLE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1" name="Picture 3">
            <a:extLst>
              <a:ext uri="{FF2B5EF4-FFF2-40B4-BE49-F238E27FC236}">
                <a16:creationId xmlns:a16="http://schemas.microsoft.com/office/drawing/2014/main" id="{9BE7AA26-2223-7CDD-8EDF-4B36F488B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760" y="1109356"/>
            <a:ext cx="1605786" cy="46392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3" name="Oval 8">
            <a:extLst>
              <a:ext uri="{FF2B5EF4-FFF2-40B4-BE49-F238E27FC236}">
                <a16:creationId xmlns:a16="http://schemas.microsoft.com/office/drawing/2014/main" id="{FA34C80E-F855-416A-C039-C145C29C152E}"/>
              </a:ext>
            </a:extLst>
          </p:cNvPr>
          <p:cNvSpPr>
            <a:spLocks noChangeArrowheads="1"/>
          </p:cNvSpPr>
          <p:nvPr/>
        </p:nvSpPr>
        <p:spPr bwMode="auto">
          <a:xfrm>
            <a:off x="2751792" y="2716823"/>
            <a:ext cx="912550" cy="1389186"/>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22CE05AE-3B9C-867A-5D72-92AA97387D1C}"/>
              </a:ext>
            </a:extLst>
          </p:cNvPr>
          <p:cNvSpPr/>
          <p:nvPr/>
        </p:nvSpPr>
        <p:spPr>
          <a:xfrm>
            <a:off x="1058470" y="2180492"/>
            <a:ext cx="1369949" cy="1784839"/>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FF0000"/>
                </a:solidFill>
              </a:rPr>
              <a:t>NEVER ADJUST THE CHAIN INSIDE THE JAMB</a:t>
            </a:r>
          </a:p>
        </p:txBody>
      </p:sp>
      <p:cxnSp>
        <p:nvCxnSpPr>
          <p:cNvPr id="63" name="Straight Connector 62">
            <a:extLst>
              <a:ext uri="{FF2B5EF4-FFF2-40B4-BE49-F238E27FC236}">
                <a16:creationId xmlns:a16="http://schemas.microsoft.com/office/drawing/2014/main" id="{C0AE794B-99AB-6780-AED0-BF083AE329D3}"/>
              </a:ext>
            </a:extLst>
          </p:cNvPr>
          <p:cNvCxnSpPr>
            <a:cxnSpLocks/>
            <a:stCxn id="58" idx="7"/>
            <a:endCxn id="53" idx="0"/>
          </p:cNvCxnSpPr>
          <p:nvPr/>
        </p:nvCxnSpPr>
        <p:spPr>
          <a:xfrm>
            <a:off x="2227795" y="2441876"/>
            <a:ext cx="980272" cy="274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084E57-980E-22E7-6CB1-91B5DD5C5A9E}"/>
              </a:ext>
            </a:extLst>
          </p:cNvPr>
          <p:cNvCxnSpPr>
            <a:cxnSpLocks/>
            <a:stCxn id="58" idx="5"/>
            <a:endCxn id="53" idx="4"/>
          </p:cNvCxnSpPr>
          <p:nvPr/>
        </p:nvCxnSpPr>
        <p:spPr>
          <a:xfrm>
            <a:off x="2227795" y="3703947"/>
            <a:ext cx="980272" cy="4020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72289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969" y="5487357"/>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69" y="5405405"/>
            <a:ext cx="1007547" cy="468509"/>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69332"/>
          </a:xfrm>
          <a:prstGeom prst="rect">
            <a:avLst/>
          </a:prstGeom>
          <a:solidFill>
            <a:schemeClr val="accent1">
              <a:lumMod val="50000"/>
            </a:schemeClr>
          </a:solidFill>
        </p:spPr>
        <p:txBody>
          <a:bodyPr wrap="square" rtlCol="0">
            <a:spAutoFit/>
          </a:bodyPr>
          <a:lstStyle/>
          <a:p>
            <a:pPr algn="ctr"/>
            <a:r>
              <a:rPr lang="en-US" sz="1600">
                <a:solidFill>
                  <a:schemeClr val="bg1"/>
                </a:solidFill>
              </a:rPr>
              <a:t>Slack </a:t>
            </a:r>
            <a:r>
              <a:rPr lang="en-US">
                <a:solidFill>
                  <a:schemeClr val="bg1"/>
                </a:solidFill>
              </a:rPr>
              <a:t>Trapped</a:t>
            </a:r>
            <a:r>
              <a:rPr lang="en-US" sz="1600">
                <a:solidFill>
                  <a:schemeClr val="bg1"/>
                </a:solidFill>
              </a:rPr>
              <a:t> In The Chain Between Top Pulley and Motor/Gearbox Sprocket</a:t>
            </a:r>
          </a:p>
        </p:txBody>
      </p:sp>
      <p:sp>
        <p:nvSpPr>
          <p:cNvPr id="50" name="Text Box 16">
            <a:extLst>
              <a:ext uri="{FF2B5EF4-FFF2-40B4-BE49-F238E27FC236}">
                <a16:creationId xmlns:a16="http://schemas.microsoft.com/office/drawing/2014/main" id="{B71A2CA6-171C-A600-0327-CC397D4B9AAF}"/>
              </a:ext>
            </a:extLst>
          </p:cNvPr>
          <p:cNvSpPr txBox="1">
            <a:spLocks noChangeArrowheads="1"/>
          </p:cNvSpPr>
          <p:nvPr/>
        </p:nvSpPr>
        <p:spPr bwMode="auto">
          <a:xfrm>
            <a:off x="5847771" y="1041147"/>
            <a:ext cx="3908426" cy="663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LEFT HAND JAMB ASSEMBLY EXAMPLE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5AD7CA81-9497-B465-D0AB-286BEC77897A}"/>
              </a:ext>
            </a:extLst>
          </p:cNvPr>
          <p:cNvPicPr>
            <a:picLocks noChangeAspect="1"/>
          </p:cNvPicPr>
          <p:nvPr/>
        </p:nvPicPr>
        <p:blipFill>
          <a:blip r:embed="rId4"/>
          <a:stretch>
            <a:fillRect/>
          </a:stretch>
        </p:blipFill>
        <p:spPr>
          <a:xfrm>
            <a:off x="4520138" y="1530444"/>
            <a:ext cx="3631433" cy="4367425"/>
          </a:xfrm>
          <a:prstGeom prst="rect">
            <a:avLst/>
          </a:prstGeom>
        </p:spPr>
      </p:pic>
      <p:pic>
        <p:nvPicPr>
          <p:cNvPr id="8" name="Picture 7">
            <a:extLst>
              <a:ext uri="{FF2B5EF4-FFF2-40B4-BE49-F238E27FC236}">
                <a16:creationId xmlns:a16="http://schemas.microsoft.com/office/drawing/2014/main" id="{F3FF41EC-FB1C-A0E3-83E8-0B973A795292}"/>
              </a:ext>
            </a:extLst>
          </p:cNvPr>
          <p:cNvPicPr>
            <a:picLocks noChangeAspect="1"/>
          </p:cNvPicPr>
          <p:nvPr/>
        </p:nvPicPr>
        <p:blipFill>
          <a:blip r:embed="rId5"/>
          <a:stretch>
            <a:fillRect/>
          </a:stretch>
        </p:blipFill>
        <p:spPr>
          <a:xfrm>
            <a:off x="968023" y="1061440"/>
            <a:ext cx="3482153" cy="4298283"/>
          </a:xfrm>
          <a:prstGeom prst="rect">
            <a:avLst/>
          </a:prstGeom>
        </p:spPr>
      </p:pic>
      <p:sp>
        <p:nvSpPr>
          <p:cNvPr id="4" name="Rectangle: Rounded Corners 3">
            <a:extLst>
              <a:ext uri="{FF2B5EF4-FFF2-40B4-BE49-F238E27FC236}">
                <a16:creationId xmlns:a16="http://schemas.microsoft.com/office/drawing/2014/main" id="{12FB7C61-6219-260A-E0B3-2543C3DA948A}"/>
              </a:ext>
            </a:extLst>
          </p:cNvPr>
          <p:cNvSpPr/>
          <p:nvPr/>
        </p:nvSpPr>
        <p:spPr>
          <a:xfrm>
            <a:off x="7732986" y="3652909"/>
            <a:ext cx="3472368" cy="95052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The chain will fold over itself below the gearbox sprocket, making a loud pop as the sprocket slips past the links.</a:t>
            </a:r>
          </a:p>
        </p:txBody>
      </p:sp>
      <p:sp>
        <p:nvSpPr>
          <p:cNvPr id="3" name="Rectangle: Rounded Corners 2">
            <a:extLst>
              <a:ext uri="{FF2B5EF4-FFF2-40B4-BE49-F238E27FC236}">
                <a16:creationId xmlns:a16="http://schemas.microsoft.com/office/drawing/2014/main" id="{972A1AC5-8489-123E-6886-D39B9100AFEC}"/>
              </a:ext>
            </a:extLst>
          </p:cNvPr>
          <p:cNvSpPr/>
          <p:nvPr/>
        </p:nvSpPr>
        <p:spPr>
          <a:xfrm>
            <a:off x="7732986" y="2399082"/>
            <a:ext cx="3538057" cy="95052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When the top interior cable is tensioned before the bottom interior cable, it pulls the chain up and traps slack between the gearbox sprocket and top pulley.</a:t>
            </a:r>
          </a:p>
        </p:txBody>
      </p:sp>
      <p:sp>
        <p:nvSpPr>
          <p:cNvPr id="9" name="TextBox 8">
            <a:extLst>
              <a:ext uri="{FF2B5EF4-FFF2-40B4-BE49-F238E27FC236}">
                <a16:creationId xmlns:a16="http://schemas.microsoft.com/office/drawing/2014/main" id="{810552B0-BB75-D5CE-CDAC-CFE347ED0640}"/>
              </a:ext>
            </a:extLst>
          </p:cNvPr>
          <p:cNvSpPr txBox="1"/>
          <p:nvPr/>
        </p:nvSpPr>
        <p:spPr>
          <a:xfrm>
            <a:off x="1128738" y="1075310"/>
            <a:ext cx="1126162" cy="923330"/>
          </a:xfrm>
          <a:prstGeom prst="rect">
            <a:avLst/>
          </a:prstGeom>
          <a:noFill/>
        </p:spPr>
        <p:txBody>
          <a:bodyPr wrap="square" rtlCol="0">
            <a:spAutoFit/>
          </a:bodyPr>
          <a:lstStyle/>
          <a:p>
            <a:r>
              <a:rPr lang="en-US" b="1">
                <a:solidFill>
                  <a:schemeClr val="accent4">
                    <a:lumMod val="60000"/>
                    <a:lumOff val="40000"/>
                  </a:schemeClr>
                </a:solidFill>
              </a:rPr>
              <a:t>GEARBOX ON MOTOR</a:t>
            </a:r>
          </a:p>
        </p:txBody>
      </p:sp>
      <p:sp>
        <p:nvSpPr>
          <p:cNvPr id="10" name="TextBox 9">
            <a:extLst>
              <a:ext uri="{FF2B5EF4-FFF2-40B4-BE49-F238E27FC236}">
                <a16:creationId xmlns:a16="http://schemas.microsoft.com/office/drawing/2014/main" id="{16D37DF7-A12A-D297-1D52-FFB6252ED147}"/>
              </a:ext>
            </a:extLst>
          </p:cNvPr>
          <p:cNvSpPr txBox="1"/>
          <p:nvPr/>
        </p:nvSpPr>
        <p:spPr>
          <a:xfrm>
            <a:off x="4887108" y="2240370"/>
            <a:ext cx="1581767" cy="954107"/>
          </a:xfrm>
          <a:prstGeom prst="rect">
            <a:avLst/>
          </a:prstGeom>
          <a:noFill/>
        </p:spPr>
        <p:txBody>
          <a:bodyPr wrap="square" rtlCol="0">
            <a:spAutoFit/>
          </a:bodyPr>
          <a:lstStyle/>
          <a:p>
            <a:r>
              <a:rPr lang="en-US" sz="2800" b="1">
                <a:solidFill>
                  <a:schemeClr val="accent4">
                    <a:lumMod val="60000"/>
                    <a:lumOff val="40000"/>
                  </a:schemeClr>
                </a:solidFill>
              </a:rPr>
              <a:t>CHAIN SLACK</a:t>
            </a:r>
          </a:p>
        </p:txBody>
      </p:sp>
      <p:sp>
        <p:nvSpPr>
          <p:cNvPr id="11" name="TextBox 10">
            <a:extLst>
              <a:ext uri="{FF2B5EF4-FFF2-40B4-BE49-F238E27FC236}">
                <a16:creationId xmlns:a16="http://schemas.microsoft.com/office/drawing/2014/main" id="{3C3BAB35-1DDE-6E59-546D-73FFB0FC7CD3}"/>
              </a:ext>
            </a:extLst>
          </p:cNvPr>
          <p:cNvSpPr txBox="1"/>
          <p:nvPr/>
        </p:nvSpPr>
        <p:spPr>
          <a:xfrm>
            <a:off x="961603" y="4694391"/>
            <a:ext cx="1080310" cy="646331"/>
          </a:xfrm>
          <a:prstGeom prst="rect">
            <a:avLst/>
          </a:prstGeom>
          <a:noFill/>
        </p:spPr>
        <p:txBody>
          <a:bodyPr wrap="square" rtlCol="0">
            <a:spAutoFit/>
          </a:bodyPr>
          <a:lstStyle/>
          <a:p>
            <a:r>
              <a:rPr lang="en-US" b="1">
                <a:solidFill>
                  <a:schemeClr val="accent4">
                    <a:lumMod val="60000"/>
                    <a:lumOff val="40000"/>
                  </a:schemeClr>
                </a:solidFill>
              </a:rPr>
              <a:t>TOP PULLEY</a:t>
            </a:r>
          </a:p>
        </p:txBody>
      </p:sp>
      <p:cxnSp>
        <p:nvCxnSpPr>
          <p:cNvPr id="13" name="Straight Connector 12">
            <a:extLst>
              <a:ext uri="{FF2B5EF4-FFF2-40B4-BE49-F238E27FC236}">
                <a16:creationId xmlns:a16="http://schemas.microsoft.com/office/drawing/2014/main" id="{3B7046C2-8EF8-A201-A4F5-B009F83CA029}"/>
              </a:ext>
            </a:extLst>
          </p:cNvPr>
          <p:cNvCxnSpPr>
            <a:cxnSpLocks/>
          </p:cNvCxnSpPr>
          <p:nvPr/>
        </p:nvCxnSpPr>
        <p:spPr>
          <a:xfrm flipH="1">
            <a:off x="1794617" y="2459282"/>
            <a:ext cx="823805" cy="198166"/>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31D946EC-D626-B4F6-8546-48D99269A1CC}"/>
              </a:ext>
            </a:extLst>
          </p:cNvPr>
          <p:cNvCxnSpPr/>
          <p:nvPr/>
        </p:nvCxnSpPr>
        <p:spPr>
          <a:xfrm flipH="1">
            <a:off x="1488142" y="2657448"/>
            <a:ext cx="306475" cy="23103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82B3C567-67AD-336F-7BD7-3BFA98985DA3}"/>
              </a:ext>
            </a:extLst>
          </p:cNvPr>
          <p:cNvCxnSpPr>
            <a:cxnSpLocks/>
          </p:cNvCxnSpPr>
          <p:nvPr/>
        </p:nvCxnSpPr>
        <p:spPr>
          <a:xfrm flipH="1" flipV="1">
            <a:off x="2597301" y="1075311"/>
            <a:ext cx="21121" cy="1383971"/>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8C93DDD2-68E0-0113-818A-C08DBF53290A}"/>
              </a:ext>
            </a:extLst>
          </p:cNvPr>
          <p:cNvCxnSpPr/>
          <p:nvPr/>
        </p:nvCxnSpPr>
        <p:spPr>
          <a:xfrm flipH="1">
            <a:off x="984369" y="2888479"/>
            <a:ext cx="503773"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2" name="Freeform: Shape 31">
            <a:extLst>
              <a:ext uri="{FF2B5EF4-FFF2-40B4-BE49-F238E27FC236}">
                <a16:creationId xmlns:a16="http://schemas.microsoft.com/office/drawing/2014/main" id="{00D3D3E3-B038-BD28-F592-5AC5F75B4DF4}"/>
              </a:ext>
            </a:extLst>
          </p:cNvPr>
          <p:cNvSpPr/>
          <p:nvPr/>
        </p:nvSpPr>
        <p:spPr>
          <a:xfrm>
            <a:off x="1399132" y="3602421"/>
            <a:ext cx="823805" cy="1726324"/>
          </a:xfrm>
          <a:custGeom>
            <a:avLst/>
            <a:gdLst>
              <a:gd name="connsiteX0" fmla="*/ 0 w 827690"/>
              <a:gd name="connsiteY0" fmla="*/ 0 h 1726324"/>
              <a:gd name="connsiteX1" fmla="*/ 599090 w 827690"/>
              <a:gd name="connsiteY1" fmla="*/ 827689 h 1726324"/>
              <a:gd name="connsiteX2" fmla="*/ 827690 w 827690"/>
              <a:gd name="connsiteY2" fmla="*/ 1726324 h 1726324"/>
              <a:gd name="connsiteX3" fmla="*/ 827690 w 827690"/>
              <a:gd name="connsiteY3" fmla="*/ 1726324 h 1726324"/>
            </a:gdLst>
            <a:ahLst/>
            <a:cxnLst>
              <a:cxn ang="0">
                <a:pos x="connsiteX0" y="connsiteY0"/>
              </a:cxn>
              <a:cxn ang="0">
                <a:pos x="connsiteX1" y="connsiteY1"/>
              </a:cxn>
              <a:cxn ang="0">
                <a:pos x="connsiteX2" y="connsiteY2"/>
              </a:cxn>
              <a:cxn ang="0">
                <a:pos x="connsiteX3" y="connsiteY3"/>
              </a:cxn>
            </a:cxnLst>
            <a:rect l="l" t="t" r="r" b="b"/>
            <a:pathLst>
              <a:path w="827690" h="1726324">
                <a:moveTo>
                  <a:pt x="0" y="0"/>
                </a:moveTo>
                <a:cubicBezTo>
                  <a:pt x="230571" y="269984"/>
                  <a:pt x="461142" y="539968"/>
                  <a:pt x="599090" y="827689"/>
                </a:cubicBezTo>
                <a:cubicBezTo>
                  <a:pt x="737038" y="1115410"/>
                  <a:pt x="827690" y="1726324"/>
                  <a:pt x="827690" y="1726324"/>
                </a:cubicBezTo>
                <a:lnTo>
                  <a:pt x="827690" y="1726324"/>
                </a:ln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40" name="Freeform: Shape 39">
            <a:extLst>
              <a:ext uri="{FF2B5EF4-FFF2-40B4-BE49-F238E27FC236}">
                <a16:creationId xmlns:a16="http://schemas.microsoft.com/office/drawing/2014/main" id="{8F9C5EEC-2DE3-E9D8-D805-F4EF1239D742}"/>
              </a:ext>
            </a:extLst>
          </p:cNvPr>
          <p:cNvSpPr/>
          <p:nvPr/>
        </p:nvSpPr>
        <p:spPr>
          <a:xfrm>
            <a:off x="4881284" y="3652909"/>
            <a:ext cx="709690" cy="388110"/>
          </a:xfrm>
          <a:custGeom>
            <a:avLst/>
            <a:gdLst>
              <a:gd name="connsiteX0" fmla="*/ 0 w 709690"/>
              <a:gd name="connsiteY0" fmla="*/ 0 h 646387"/>
              <a:gd name="connsiteX1" fmla="*/ 709448 w 709690"/>
              <a:gd name="connsiteY1" fmla="*/ 228600 h 646387"/>
              <a:gd name="connsiteX2" fmla="*/ 86710 w 709690"/>
              <a:gd name="connsiteY2" fmla="*/ 646387 h 646387"/>
              <a:gd name="connsiteX3" fmla="*/ 86710 w 709690"/>
              <a:gd name="connsiteY3" fmla="*/ 646387 h 646387"/>
            </a:gdLst>
            <a:ahLst/>
            <a:cxnLst>
              <a:cxn ang="0">
                <a:pos x="connsiteX0" y="connsiteY0"/>
              </a:cxn>
              <a:cxn ang="0">
                <a:pos x="connsiteX1" y="connsiteY1"/>
              </a:cxn>
              <a:cxn ang="0">
                <a:pos x="connsiteX2" y="connsiteY2"/>
              </a:cxn>
              <a:cxn ang="0">
                <a:pos x="connsiteX3" y="connsiteY3"/>
              </a:cxn>
            </a:cxnLst>
            <a:rect l="l" t="t" r="r" b="b"/>
            <a:pathLst>
              <a:path w="709690" h="646387">
                <a:moveTo>
                  <a:pt x="0" y="0"/>
                </a:moveTo>
                <a:cubicBezTo>
                  <a:pt x="347498" y="60434"/>
                  <a:pt x="694996" y="120869"/>
                  <a:pt x="709448" y="228600"/>
                </a:cubicBezTo>
                <a:cubicBezTo>
                  <a:pt x="723900" y="336331"/>
                  <a:pt x="86710" y="646387"/>
                  <a:pt x="86710" y="646387"/>
                </a:cubicBezTo>
                <a:lnTo>
                  <a:pt x="86710" y="646387"/>
                </a:lnTo>
              </a:path>
            </a:pathLst>
          </a:custGeom>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7697273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35">
            <a:extLst>
              <a:ext uri="{FF2B5EF4-FFF2-40B4-BE49-F238E27FC236}">
                <a16:creationId xmlns:a16="http://schemas.microsoft.com/office/drawing/2014/main" id="{2330AF90-35C1-DECF-EB23-60C79FD74D15}"/>
              </a:ext>
            </a:extLst>
          </p:cNvPr>
          <p:cNvSpPr txBox="1"/>
          <p:nvPr/>
        </p:nvSpPr>
        <p:spPr>
          <a:xfrm>
            <a:off x="0" y="-25692"/>
            <a:ext cx="12192000" cy="369332"/>
          </a:xfrm>
          <a:prstGeom prst="rect">
            <a:avLst/>
          </a:prstGeom>
          <a:solidFill>
            <a:schemeClr val="accent1">
              <a:lumMod val="50000"/>
            </a:schemeClr>
          </a:solidFill>
        </p:spPr>
        <p:txBody>
          <a:bodyPr wrap="square" rtlCol="0">
            <a:spAutoFit/>
          </a:bodyPr>
          <a:lstStyle/>
          <a:p>
            <a:pPr algn="ctr"/>
            <a:r>
              <a:rPr lang="en-US" sz="1600">
                <a:solidFill>
                  <a:schemeClr val="bg1"/>
                </a:solidFill>
              </a:rPr>
              <a:t>All 4 </a:t>
            </a:r>
            <a:r>
              <a:rPr lang="en-US">
                <a:solidFill>
                  <a:schemeClr val="bg1"/>
                </a:solidFill>
              </a:rPr>
              <a:t>Cables</a:t>
            </a:r>
            <a:r>
              <a:rPr lang="en-US" sz="1600">
                <a:solidFill>
                  <a:schemeClr val="bg1"/>
                </a:solidFill>
              </a:rPr>
              <a:t> in The Jamb Connect to One Chain</a:t>
            </a:r>
          </a:p>
        </p:txBody>
      </p:sp>
      <p:pic>
        <p:nvPicPr>
          <p:cNvPr id="2" name="Picture 1">
            <a:extLst>
              <a:ext uri="{FF2B5EF4-FFF2-40B4-BE49-F238E27FC236}">
                <a16:creationId xmlns:a16="http://schemas.microsoft.com/office/drawing/2014/main" id="{F32214F5-30BF-EF15-96B2-19E0B91C2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602" y="5676394"/>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1FE6C4C-9DDA-4D45-A832-C9ECD6BB06C7}"/>
              </a:ext>
            </a:extLst>
          </p:cNvPr>
          <p:cNvPicPr>
            <a:picLocks noChangeAspect="1"/>
          </p:cNvPicPr>
          <p:nvPr/>
        </p:nvPicPr>
        <p:blipFill>
          <a:blip r:embed="rId3"/>
          <a:stretch>
            <a:fillRect/>
          </a:stretch>
        </p:blipFill>
        <p:spPr>
          <a:xfrm>
            <a:off x="2535022" y="1148017"/>
            <a:ext cx="2664255" cy="5551692"/>
          </a:xfrm>
          <a:prstGeom prst="rect">
            <a:avLst/>
          </a:prstGeom>
        </p:spPr>
      </p:pic>
      <p:pic>
        <p:nvPicPr>
          <p:cNvPr id="13" name="Picture 12">
            <a:extLst>
              <a:ext uri="{FF2B5EF4-FFF2-40B4-BE49-F238E27FC236}">
                <a16:creationId xmlns:a16="http://schemas.microsoft.com/office/drawing/2014/main" id="{73762BAF-0A49-4621-3D88-FFB5723EF7E7}"/>
              </a:ext>
            </a:extLst>
          </p:cNvPr>
          <p:cNvPicPr>
            <a:picLocks noChangeAspect="1"/>
          </p:cNvPicPr>
          <p:nvPr/>
        </p:nvPicPr>
        <p:blipFill>
          <a:blip r:embed="rId4"/>
          <a:stretch>
            <a:fillRect/>
          </a:stretch>
        </p:blipFill>
        <p:spPr>
          <a:xfrm>
            <a:off x="3336294" y="451460"/>
            <a:ext cx="383357" cy="1035878"/>
          </a:xfrm>
          <a:prstGeom prst="rect">
            <a:avLst/>
          </a:prstGeom>
        </p:spPr>
      </p:pic>
      <p:pic>
        <p:nvPicPr>
          <p:cNvPr id="17" name="Picture 16">
            <a:extLst>
              <a:ext uri="{FF2B5EF4-FFF2-40B4-BE49-F238E27FC236}">
                <a16:creationId xmlns:a16="http://schemas.microsoft.com/office/drawing/2014/main" id="{0404136A-1FBB-89CB-CDED-0CCE4647494A}"/>
              </a:ext>
            </a:extLst>
          </p:cNvPr>
          <p:cNvPicPr>
            <a:picLocks noChangeAspect="1"/>
          </p:cNvPicPr>
          <p:nvPr/>
        </p:nvPicPr>
        <p:blipFill>
          <a:blip r:embed="rId3"/>
          <a:stretch>
            <a:fillRect/>
          </a:stretch>
        </p:blipFill>
        <p:spPr>
          <a:xfrm flipH="1">
            <a:off x="6234881" y="1148017"/>
            <a:ext cx="2664255" cy="5551692"/>
          </a:xfrm>
          <a:prstGeom prst="rect">
            <a:avLst/>
          </a:prstGeom>
        </p:spPr>
      </p:pic>
      <p:pic>
        <p:nvPicPr>
          <p:cNvPr id="18" name="Picture 17">
            <a:extLst>
              <a:ext uri="{FF2B5EF4-FFF2-40B4-BE49-F238E27FC236}">
                <a16:creationId xmlns:a16="http://schemas.microsoft.com/office/drawing/2014/main" id="{E8939176-63BF-91BA-9A91-8894B948736F}"/>
              </a:ext>
            </a:extLst>
          </p:cNvPr>
          <p:cNvPicPr>
            <a:picLocks noChangeAspect="1"/>
          </p:cNvPicPr>
          <p:nvPr/>
        </p:nvPicPr>
        <p:blipFill>
          <a:blip r:embed="rId4"/>
          <a:stretch>
            <a:fillRect/>
          </a:stretch>
        </p:blipFill>
        <p:spPr>
          <a:xfrm flipH="1">
            <a:off x="7716328" y="451460"/>
            <a:ext cx="383357" cy="1035878"/>
          </a:xfrm>
          <a:prstGeom prst="rect">
            <a:avLst/>
          </a:prstGeom>
        </p:spPr>
      </p:pic>
      <p:sp>
        <p:nvSpPr>
          <p:cNvPr id="23" name="Double Wave 22">
            <a:extLst>
              <a:ext uri="{FF2B5EF4-FFF2-40B4-BE49-F238E27FC236}">
                <a16:creationId xmlns:a16="http://schemas.microsoft.com/office/drawing/2014/main" id="{462CB75B-8D17-925D-67B4-29099AFBC4E4}"/>
              </a:ext>
            </a:extLst>
          </p:cNvPr>
          <p:cNvSpPr/>
          <p:nvPr/>
        </p:nvSpPr>
        <p:spPr>
          <a:xfrm>
            <a:off x="212849" y="2224552"/>
            <a:ext cx="3182385" cy="1823459"/>
          </a:xfrm>
          <a:prstGeom prst="doubleWav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With all 4 cables connected to the same chain, as the slack is adjusted out of the bottom interior cable with the room completely retracted, it is pulling slack out of all the cables.</a:t>
            </a:r>
          </a:p>
          <a:p>
            <a:pPr algn="ctr"/>
            <a:endParaRPr lang="en-US" sz="1200">
              <a:solidFill>
                <a:schemeClr val="bg1"/>
              </a:solidFill>
            </a:endParaRPr>
          </a:p>
        </p:txBody>
      </p:sp>
      <p:cxnSp>
        <p:nvCxnSpPr>
          <p:cNvPr id="40" name="Straight Connector 39">
            <a:extLst>
              <a:ext uri="{FF2B5EF4-FFF2-40B4-BE49-F238E27FC236}">
                <a16:creationId xmlns:a16="http://schemas.microsoft.com/office/drawing/2014/main" id="{B3A1FE54-3569-3DBB-FFCE-408EB2485B7A}"/>
              </a:ext>
            </a:extLst>
          </p:cNvPr>
          <p:cNvCxnSpPr>
            <a:cxnSpLocks/>
          </p:cNvCxnSpPr>
          <p:nvPr/>
        </p:nvCxnSpPr>
        <p:spPr>
          <a:xfrm>
            <a:off x="3962400" y="1774479"/>
            <a:ext cx="0" cy="185596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454942DD-0F32-AAFB-6CAE-8C4E1772C788}"/>
              </a:ext>
            </a:extLst>
          </p:cNvPr>
          <p:cNvSpPr/>
          <p:nvPr/>
        </p:nvSpPr>
        <p:spPr>
          <a:xfrm>
            <a:off x="3814664" y="1198943"/>
            <a:ext cx="147735" cy="528257"/>
          </a:xfrm>
          <a:custGeom>
            <a:avLst/>
            <a:gdLst>
              <a:gd name="connsiteX0" fmla="*/ 190500 w 190500"/>
              <a:gd name="connsiteY0" fmla="*/ 535057 h 535057"/>
              <a:gd name="connsiteX1" fmla="*/ 171450 w 190500"/>
              <a:gd name="connsiteY1" fmla="*/ 236607 h 535057"/>
              <a:gd name="connsiteX2" fmla="*/ 120650 w 190500"/>
              <a:gd name="connsiteY2" fmla="*/ 27057 h 535057"/>
              <a:gd name="connsiteX3" fmla="*/ 31750 w 190500"/>
              <a:gd name="connsiteY3" fmla="*/ 14357 h 535057"/>
              <a:gd name="connsiteX4" fmla="*/ 6350 w 190500"/>
              <a:gd name="connsiteY4" fmla="*/ 135007 h 535057"/>
              <a:gd name="connsiteX5" fmla="*/ 6350 w 190500"/>
              <a:gd name="connsiteY5" fmla="*/ 268357 h 535057"/>
              <a:gd name="connsiteX6" fmla="*/ 6350 w 190500"/>
              <a:gd name="connsiteY6" fmla="*/ 268357 h 535057"/>
              <a:gd name="connsiteX7" fmla="*/ 0 w 190500"/>
              <a:gd name="connsiteY7" fmla="*/ 281057 h 53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35057">
                <a:moveTo>
                  <a:pt x="190500" y="535057"/>
                </a:moveTo>
                <a:cubicBezTo>
                  <a:pt x="186796" y="428165"/>
                  <a:pt x="183092" y="321274"/>
                  <a:pt x="171450" y="236607"/>
                </a:cubicBezTo>
                <a:cubicBezTo>
                  <a:pt x="159808" y="151940"/>
                  <a:pt x="143933" y="64099"/>
                  <a:pt x="120650" y="27057"/>
                </a:cubicBezTo>
                <a:cubicBezTo>
                  <a:pt x="97367" y="-9985"/>
                  <a:pt x="50800" y="-3635"/>
                  <a:pt x="31750" y="14357"/>
                </a:cubicBezTo>
                <a:cubicBezTo>
                  <a:pt x="12700" y="32349"/>
                  <a:pt x="10583" y="92674"/>
                  <a:pt x="6350" y="135007"/>
                </a:cubicBezTo>
                <a:cubicBezTo>
                  <a:pt x="2117" y="177340"/>
                  <a:pt x="6350" y="268357"/>
                  <a:pt x="6350" y="268357"/>
                </a:cubicBezTo>
                <a:lnTo>
                  <a:pt x="6350" y="268357"/>
                </a:lnTo>
                <a:lnTo>
                  <a:pt x="0" y="281057"/>
                </a:lnTo>
              </a:path>
            </a:pathLst>
          </a:custGeom>
          <a:noFill/>
          <a:ln w="5715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F742B5F-3254-5151-D242-FEDA7B3D99B6}"/>
              </a:ext>
            </a:extLst>
          </p:cNvPr>
          <p:cNvCxnSpPr>
            <a:cxnSpLocks/>
          </p:cNvCxnSpPr>
          <p:nvPr/>
        </p:nvCxnSpPr>
        <p:spPr>
          <a:xfrm flipH="1">
            <a:off x="3814664" y="1998686"/>
            <a:ext cx="56296" cy="1430314"/>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4919A1-1F1F-5C2A-265A-E5CDC97C3721}"/>
              </a:ext>
            </a:extLst>
          </p:cNvPr>
          <p:cNvCxnSpPr>
            <a:cxnSpLocks/>
          </p:cNvCxnSpPr>
          <p:nvPr/>
        </p:nvCxnSpPr>
        <p:spPr>
          <a:xfrm>
            <a:off x="3814664" y="1516844"/>
            <a:ext cx="0" cy="257635"/>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D5910B-C718-A43C-3F00-23EBD9DFE38A}"/>
              </a:ext>
            </a:extLst>
          </p:cNvPr>
          <p:cNvCxnSpPr>
            <a:cxnSpLocks/>
          </p:cNvCxnSpPr>
          <p:nvPr/>
        </p:nvCxnSpPr>
        <p:spPr>
          <a:xfrm>
            <a:off x="3747194" y="3630440"/>
            <a:ext cx="0" cy="563390"/>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700499D-91E0-DEBE-FB1F-484376936CAF}"/>
              </a:ext>
            </a:extLst>
          </p:cNvPr>
          <p:cNvCxnSpPr>
            <a:cxnSpLocks/>
          </p:cNvCxnSpPr>
          <p:nvPr/>
        </p:nvCxnSpPr>
        <p:spPr>
          <a:xfrm>
            <a:off x="3962400" y="3914661"/>
            <a:ext cx="0" cy="290340"/>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1F94DC-E73B-2C2B-3950-8337849FDBF8}"/>
              </a:ext>
            </a:extLst>
          </p:cNvPr>
          <p:cNvCxnSpPr>
            <a:cxnSpLocks/>
          </p:cNvCxnSpPr>
          <p:nvPr/>
        </p:nvCxnSpPr>
        <p:spPr>
          <a:xfrm>
            <a:off x="7435850" y="1774479"/>
            <a:ext cx="0" cy="192122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E7886EB-B93B-093E-0EB6-EBAC94AD6FE6}"/>
              </a:ext>
            </a:extLst>
          </p:cNvPr>
          <p:cNvCxnSpPr>
            <a:cxnSpLocks/>
          </p:cNvCxnSpPr>
          <p:nvPr/>
        </p:nvCxnSpPr>
        <p:spPr>
          <a:xfrm>
            <a:off x="7588250" y="1926879"/>
            <a:ext cx="0" cy="150212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6C2954-E420-5E46-44C7-7AC6F707930A}"/>
              </a:ext>
            </a:extLst>
          </p:cNvPr>
          <p:cNvCxnSpPr>
            <a:cxnSpLocks/>
          </p:cNvCxnSpPr>
          <p:nvPr/>
        </p:nvCxnSpPr>
        <p:spPr>
          <a:xfrm>
            <a:off x="7600950" y="3630440"/>
            <a:ext cx="57150" cy="57456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0BA0BE-0EDE-D356-FA46-F336A483219B}"/>
              </a:ext>
            </a:extLst>
          </p:cNvPr>
          <p:cNvCxnSpPr>
            <a:cxnSpLocks/>
          </p:cNvCxnSpPr>
          <p:nvPr/>
        </p:nvCxnSpPr>
        <p:spPr>
          <a:xfrm>
            <a:off x="7435850" y="3854450"/>
            <a:ext cx="0" cy="350551"/>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56C38D5-D09E-6C73-B105-E3D925C9BBE1}"/>
              </a:ext>
            </a:extLst>
          </p:cNvPr>
          <p:cNvCxnSpPr>
            <a:cxnSpLocks/>
          </p:cNvCxnSpPr>
          <p:nvPr/>
        </p:nvCxnSpPr>
        <p:spPr>
          <a:xfrm flipV="1">
            <a:off x="7442200" y="1459671"/>
            <a:ext cx="0" cy="267529"/>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0EB6306-7909-46F1-B01A-25E93DD9EE77}"/>
              </a:ext>
            </a:extLst>
          </p:cNvPr>
          <p:cNvCxnSpPr>
            <a:cxnSpLocks/>
          </p:cNvCxnSpPr>
          <p:nvPr/>
        </p:nvCxnSpPr>
        <p:spPr>
          <a:xfrm>
            <a:off x="7594600" y="1518530"/>
            <a:ext cx="0" cy="255949"/>
          </a:xfrm>
          <a:prstGeom prst="line">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1" name="Freeform: Shape 120">
            <a:extLst>
              <a:ext uri="{FF2B5EF4-FFF2-40B4-BE49-F238E27FC236}">
                <a16:creationId xmlns:a16="http://schemas.microsoft.com/office/drawing/2014/main" id="{159A47F0-3BBC-7446-4632-88E6EDFC24E8}"/>
              </a:ext>
            </a:extLst>
          </p:cNvPr>
          <p:cNvSpPr/>
          <p:nvPr/>
        </p:nvSpPr>
        <p:spPr>
          <a:xfrm>
            <a:off x="7428950" y="1198943"/>
            <a:ext cx="180907" cy="317901"/>
          </a:xfrm>
          <a:custGeom>
            <a:avLst/>
            <a:gdLst>
              <a:gd name="connsiteX0" fmla="*/ 165650 w 180907"/>
              <a:gd name="connsiteY0" fmla="*/ 255207 h 317901"/>
              <a:gd name="connsiteX1" fmla="*/ 178350 w 180907"/>
              <a:gd name="connsiteY1" fmla="*/ 102807 h 317901"/>
              <a:gd name="connsiteX2" fmla="*/ 121200 w 180907"/>
              <a:gd name="connsiteY2" fmla="*/ 1207 h 317901"/>
              <a:gd name="connsiteX3" fmla="*/ 51350 w 180907"/>
              <a:gd name="connsiteY3" fmla="*/ 52007 h 317901"/>
              <a:gd name="connsiteX4" fmla="*/ 38650 w 180907"/>
              <a:gd name="connsiteY4" fmla="*/ 128207 h 317901"/>
              <a:gd name="connsiteX5" fmla="*/ 550 w 180907"/>
              <a:gd name="connsiteY5" fmla="*/ 306007 h 317901"/>
              <a:gd name="connsiteX6" fmla="*/ 19600 w 180907"/>
              <a:gd name="connsiteY6" fmla="*/ 286957 h 31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07" h="317901">
                <a:moveTo>
                  <a:pt x="165650" y="255207"/>
                </a:moveTo>
                <a:cubicBezTo>
                  <a:pt x="175704" y="200173"/>
                  <a:pt x="185758" y="145140"/>
                  <a:pt x="178350" y="102807"/>
                </a:cubicBezTo>
                <a:cubicBezTo>
                  <a:pt x="170942" y="60474"/>
                  <a:pt x="142367" y="9674"/>
                  <a:pt x="121200" y="1207"/>
                </a:cubicBezTo>
                <a:cubicBezTo>
                  <a:pt x="100033" y="-7260"/>
                  <a:pt x="65108" y="30840"/>
                  <a:pt x="51350" y="52007"/>
                </a:cubicBezTo>
                <a:cubicBezTo>
                  <a:pt x="37592" y="73174"/>
                  <a:pt x="47117" y="85874"/>
                  <a:pt x="38650" y="128207"/>
                </a:cubicBezTo>
                <a:cubicBezTo>
                  <a:pt x="30183" y="170540"/>
                  <a:pt x="3725" y="279549"/>
                  <a:pt x="550" y="306007"/>
                </a:cubicBezTo>
                <a:cubicBezTo>
                  <a:pt x="-2625" y="332465"/>
                  <a:pt x="8487" y="309711"/>
                  <a:pt x="19600" y="286957"/>
                </a:cubicBezTo>
              </a:path>
            </a:pathLst>
          </a:custGeom>
          <a:noFill/>
          <a:ln w="57150">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8654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en-US" sz="1600">
                <a:solidFill>
                  <a:schemeClr val="bg1"/>
                </a:solidFill>
              </a:rPr>
              <a:t>Before Tensioning the Cables</a:t>
            </a:r>
          </a:p>
        </p:txBody>
      </p:sp>
      <p:pic>
        <p:nvPicPr>
          <p:cNvPr id="1026" name="Picture 2">
            <a:extLst>
              <a:ext uri="{FF2B5EF4-FFF2-40B4-BE49-F238E27FC236}">
                <a16:creationId xmlns:a16="http://schemas.microsoft.com/office/drawing/2014/main" id="{6AD5C04C-96BF-2D34-EAF3-6FC285D14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085" y="1031770"/>
            <a:ext cx="2838450" cy="40973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8772B1F1-21EE-6215-A986-1E8C19C74B0F}"/>
              </a:ext>
            </a:extLst>
          </p:cNvPr>
          <p:cNvSpPr txBox="1"/>
          <p:nvPr/>
        </p:nvSpPr>
        <p:spPr>
          <a:xfrm>
            <a:off x="3836280" y="1132907"/>
            <a:ext cx="716437" cy="400110"/>
          </a:xfrm>
          <a:prstGeom prst="rect">
            <a:avLst/>
          </a:prstGeom>
          <a:noFill/>
        </p:spPr>
        <p:txBody>
          <a:bodyPr wrap="square" rtlCol="0">
            <a:spAutoFit/>
          </a:bodyPr>
          <a:lstStyle/>
          <a:p>
            <a:r>
              <a:rPr lang="en-US" sz="1000"/>
              <a:t>EXTERIOR T-MOLD</a:t>
            </a:r>
          </a:p>
        </p:txBody>
      </p:sp>
      <p:sp>
        <p:nvSpPr>
          <p:cNvPr id="6" name="TextBox 5">
            <a:extLst>
              <a:ext uri="{FF2B5EF4-FFF2-40B4-BE49-F238E27FC236}">
                <a16:creationId xmlns:a16="http://schemas.microsoft.com/office/drawing/2014/main" id="{C3EC48C4-A190-B46C-F4BF-EFAAF0B7410B}"/>
              </a:ext>
            </a:extLst>
          </p:cNvPr>
          <p:cNvSpPr txBox="1"/>
          <p:nvPr/>
        </p:nvSpPr>
        <p:spPr>
          <a:xfrm>
            <a:off x="2390250" y="1132907"/>
            <a:ext cx="716437" cy="400110"/>
          </a:xfrm>
          <a:prstGeom prst="rect">
            <a:avLst/>
          </a:prstGeom>
          <a:noFill/>
        </p:spPr>
        <p:txBody>
          <a:bodyPr wrap="square" rtlCol="0">
            <a:spAutoFit/>
          </a:bodyPr>
          <a:lstStyle/>
          <a:p>
            <a:r>
              <a:rPr lang="en-US" sz="1000"/>
              <a:t>INTERIOR FASCIA</a:t>
            </a:r>
          </a:p>
        </p:txBody>
      </p:sp>
      <p:sp>
        <p:nvSpPr>
          <p:cNvPr id="7" name="Rectangle 6">
            <a:extLst>
              <a:ext uri="{FF2B5EF4-FFF2-40B4-BE49-F238E27FC236}">
                <a16:creationId xmlns:a16="http://schemas.microsoft.com/office/drawing/2014/main" id="{2E00CFF3-3D66-1528-1AC5-8E1AEA997112}"/>
              </a:ext>
            </a:extLst>
          </p:cNvPr>
          <p:cNvSpPr/>
          <p:nvPr/>
        </p:nvSpPr>
        <p:spPr>
          <a:xfrm>
            <a:off x="1990335" y="5040236"/>
            <a:ext cx="2838450" cy="998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0" i="0">
                <a:solidFill>
                  <a:srgbClr val="111111"/>
                </a:solidFill>
                <a:effectLst/>
                <a:latin typeface="Open Sans" panose="020B0606030504020204" pitchFamily="34" charset="0"/>
              </a:rPr>
              <a:t>Are the interior and exterior standoff brackets within 1/8”-1/4” from the exterior t-mold and interior fascia?</a:t>
            </a:r>
          </a:p>
          <a:p>
            <a:pPr algn="ctr"/>
            <a:endParaRPr lang="en-US" sz="1100"/>
          </a:p>
        </p:txBody>
      </p:sp>
      <p:sp>
        <p:nvSpPr>
          <p:cNvPr id="8" name="Arrow: Up 7">
            <a:extLst>
              <a:ext uri="{FF2B5EF4-FFF2-40B4-BE49-F238E27FC236}">
                <a16:creationId xmlns:a16="http://schemas.microsoft.com/office/drawing/2014/main" id="{721478ED-92DC-BB8E-1D56-0DAF54668AB7}"/>
              </a:ext>
            </a:extLst>
          </p:cNvPr>
          <p:cNvSpPr/>
          <p:nvPr/>
        </p:nvSpPr>
        <p:spPr>
          <a:xfrm>
            <a:off x="3998384" y="4606996"/>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E75C9770-AA7C-8CA3-389B-1E9DBEB43ABE}"/>
              </a:ext>
            </a:extLst>
          </p:cNvPr>
          <p:cNvSpPr/>
          <p:nvPr/>
        </p:nvSpPr>
        <p:spPr>
          <a:xfrm>
            <a:off x="2632973" y="4636913"/>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8C8255-B15C-BC35-B0F6-7592618470AF}"/>
              </a:ext>
            </a:extLst>
          </p:cNvPr>
          <p:cNvSpPr/>
          <p:nvPr/>
        </p:nvSpPr>
        <p:spPr>
          <a:xfrm>
            <a:off x="2985922" y="4679023"/>
            <a:ext cx="1012461" cy="435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4B7EBF7D-272B-4F27-371B-EEE8E984C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530" y="1014864"/>
            <a:ext cx="2908788" cy="40973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8D4EC128-72C2-A4F1-E5EA-73CEF3F9B6A8}"/>
              </a:ext>
            </a:extLst>
          </p:cNvPr>
          <p:cNvSpPr txBox="1"/>
          <p:nvPr/>
        </p:nvSpPr>
        <p:spPr>
          <a:xfrm>
            <a:off x="6685063" y="1116001"/>
            <a:ext cx="716437" cy="400110"/>
          </a:xfrm>
          <a:prstGeom prst="rect">
            <a:avLst/>
          </a:prstGeom>
          <a:noFill/>
        </p:spPr>
        <p:txBody>
          <a:bodyPr wrap="square" rtlCol="0">
            <a:spAutoFit/>
          </a:bodyPr>
          <a:lstStyle/>
          <a:p>
            <a:r>
              <a:rPr lang="en-US" sz="1000"/>
              <a:t>EXTERIOR T-MOLD</a:t>
            </a:r>
          </a:p>
        </p:txBody>
      </p:sp>
      <p:sp>
        <p:nvSpPr>
          <p:cNvPr id="13" name="TextBox 12">
            <a:extLst>
              <a:ext uri="{FF2B5EF4-FFF2-40B4-BE49-F238E27FC236}">
                <a16:creationId xmlns:a16="http://schemas.microsoft.com/office/drawing/2014/main" id="{38CA47EF-9BCA-2860-4F62-807CE7A336BA}"/>
              </a:ext>
            </a:extLst>
          </p:cNvPr>
          <p:cNvSpPr txBox="1"/>
          <p:nvPr/>
        </p:nvSpPr>
        <p:spPr>
          <a:xfrm>
            <a:off x="5239033" y="1116001"/>
            <a:ext cx="716437" cy="400110"/>
          </a:xfrm>
          <a:prstGeom prst="rect">
            <a:avLst/>
          </a:prstGeom>
          <a:noFill/>
        </p:spPr>
        <p:txBody>
          <a:bodyPr wrap="square" rtlCol="0">
            <a:spAutoFit/>
          </a:bodyPr>
          <a:lstStyle/>
          <a:p>
            <a:r>
              <a:rPr lang="en-US" sz="1000"/>
              <a:t>INTERIOR FASCIA</a:t>
            </a:r>
          </a:p>
        </p:txBody>
      </p:sp>
      <p:sp>
        <p:nvSpPr>
          <p:cNvPr id="14" name="Rectangle 13">
            <a:extLst>
              <a:ext uri="{FF2B5EF4-FFF2-40B4-BE49-F238E27FC236}">
                <a16:creationId xmlns:a16="http://schemas.microsoft.com/office/drawing/2014/main" id="{AA5AD360-FDA7-0A17-3AFA-3E4BCDA79D68}"/>
              </a:ext>
            </a:extLst>
          </p:cNvPr>
          <p:cNvSpPr/>
          <p:nvPr/>
        </p:nvSpPr>
        <p:spPr>
          <a:xfrm>
            <a:off x="4826013" y="5099808"/>
            <a:ext cx="2908668" cy="842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0" i="0">
                <a:solidFill>
                  <a:srgbClr val="111111"/>
                </a:solidFill>
                <a:effectLst/>
                <a:latin typeface="Open Sans" panose="020B0606030504020204" pitchFamily="34" charset="0"/>
              </a:rPr>
              <a:t>Are the interior and exterior standoff brackets installed to allow the cables to be level with the hole in the jamb when the room is extended and retracted 6”?</a:t>
            </a:r>
          </a:p>
          <a:p>
            <a:pPr algn="ctr"/>
            <a:endParaRPr lang="en-US" sz="1100"/>
          </a:p>
        </p:txBody>
      </p:sp>
      <p:sp>
        <p:nvSpPr>
          <p:cNvPr id="16" name="Arrow: Up 15">
            <a:extLst>
              <a:ext uri="{FF2B5EF4-FFF2-40B4-BE49-F238E27FC236}">
                <a16:creationId xmlns:a16="http://schemas.microsoft.com/office/drawing/2014/main" id="{6D97FFC1-5CDA-1145-2DE3-4931C50D4582}"/>
              </a:ext>
            </a:extLst>
          </p:cNvPr>
          <p:cNvSpPr/>
          <p:nvPr/>
        </p:nvSpPr>
        <p:spPr>
          <a:xfrm rot="5400000">
            <a:off x="5078193" y="3877592"/>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10C1E4-6C71-A3C8-B05E-93C7218D4DC6}"/>
              </a:ext>
            </a:extLst>
          </p:cNvPr>
          <p:cNvSpPr/>
          <p:nvPr/>
        </p:nvSpPr>
        <p:spPr>
          <a:xfrm>
            <a:off x="5834705" y="4662117"/>
            <a:ext cx="1012461" cy="435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BA1487A3-6B8F-E2E1-983E-0C4A0588F732}"/>
              </a:ext>
            </a:extLst>
          </p:cNvPr>
          <p:cNvSpPr/>
          <p:nvPr/>
        </p:nvSpPr>
        <p:spPr>
          <a:xfrm rot="16200000">
            <a:off x="7186428" y="3877592"/>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7BA6A96A-5A75-60BD-CD62-C5A6DF5F5EB9}"/>
              </a:ext>
            </a:extLst>
          </p:cNvPr>
          <p:cNvSpPr/>
          <p:nvPr/>
        </p:nvSpPr>
        <p:spPr>
          <a:xfrm rot="16200000">
            <a:off x="7195096" y="1620249"/>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F079B3B1-9F3C-9B81-BADC-17A9F0DD8E86}"/>
              </a:ext>
            </a:extLst>
          </p:cNvPr>
          <p:cNvSpPr/>
          <p:nvPr/>
        </p:nvSpPr>
        <p:spPr>
          <a:xfrm rot="5400000">
            <a:off x="5087068" y="1609264"/>
            <a:ext cx="162963" cy="51954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6182C44-30EB-98D6-EA48-42415D15A9CC}"/>
              </a:ext>
            </a:extLst>
          </p:cNvPr>
          <p:cNvSpPr txBox="1"/>
          <p:nvPr/>
        </p:nvSpPr>
        <p:spPr>
          <a:xfrm>
            <a:off x="4907900" y="2704860"/>
            <a:ext cx="716437" cy="707886"/>
          </a:xfrm>
          <a:prstGeom prst="rect">
            <a:avLst/>
          </a:prstGeom>
          <a:noFill/>
        </p:spPr>
        <p:txBody>
          <a:bodyPr wrap="square" rtlCol="0">
            <a:spAutoFit/>
          </a:bodyPr>
          <a:lstStyle/>
          <a:p>
            <a:r>
              <a:rPr lang="en-US" sz="800"/>
              <a:t>RETRACT 6” TO CHECK INTERIOR  BRACKET PLACEMENT</a:t>
            </a:r>
          </a:p>
        </p:txBody>
      </p:sp>
      <p:sp>
        <p:nvSpPr>
          <p:cNvPr id="25" name="TextBox 24">
            <a:extLst>
              <a:ext uri="{FF2B5EF4-FFF2-40B4-BE49-F238E27FC236}">
                <a16:creationId xmlns:a16="http://schemas.microsoft.com/office/drawing/2014/main" id="{4D82B715-CA15-01AC-B8D2-D2B0A0A8DEFE}"/>
              </a:ext>
            </a:extLst>
          </p:cNvPr>
          <p:cNvSpPr txBox="1"/>
          <p:nvPr/>
        </p:nvSpPr>
        <p:spPr>
          <a:xfrm>
            <a:off x="6924749" y="2708711"/>
            <a:ext cx="785569" cy="707886"/>
          </a:xfrm>
          <a:prstGeom prst="rect">
            <a:avLst/>
          </a:prstGeom>
          <a:noFill/>
        </p:spPr>
        <p:txBody>
          <a:bodyPr wrap="square">
            <a:spAutoFit/>
          </a:bodyPr>
          <a:lstStyle/>
          <a:p>
            <a:r>
              <a:rPr lang="en-US" sz="800"/>
              <a:t>EXTEND 6” TO CHECK EXTERIOR  BRACKET PLACEMENT</a:t>
            </a:r>
          </a:p>
        </p:txBody>
      </p:sp>
      <p:sp>
        <p:nvSpPr>
          <p:cNvPr id="34" name="Rectangle 33">
            <a:extLst>
              <a:ext uri="{FF2B5EF4-FFF2-40B4-BE49-F238E27FC236}">
                <a16:creationId xmlns:a16="http://schemas.microsoft.com/office/drawing/2014/main" id="{56E964A7-9219-3A53-EF02-0D80DA1F14E6}"/>
              </a:ext>
            </a:extLst>
          </p:cNvPr>
          <p:cNvSpPr/>
          <p:nvPr/>
        </p:nvSpPr>
        <p:spPr>
          <a:xfrm>
            <a:off x="7656026" y="1031769"/>
            <a:ext cx="3633782" cy="48933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164926C-4C94-071A-A7E6-AD125A593C48}"/>
              </a:ext>
            </a:extLst>
          </p:cNvPr>
          <p:cNvSpPr/>
          <p:nvPr/>
        </p:nvSpPr>
        <p:spPr>
          <a:xfrm>
            <a:off x="2599433" y="1491564"/>
            <a:ext cx="127132" cy="2940576"/>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187F635-20CB-10DE-B8EC-67E98FE721B6}"/>
              </a:ext>
            </a:extLst>
          </p:cNvPr>
          <p:cNvSpPr/>
          <p:nvPr/>
        </p:nvSpPr>
        <p:spPr>
          <a:xfrm>
            <a:off x="5467925" y="1466626"/>
            <a:ext cx="127132" cy="2940576"/>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E5FCE82-DD1F-5F4F-8C5A-6C46819BF4BB}"/>
              </a:ext>
            </a:extLst>
          </p:cNvPr>
          <p:cNvPicPr>
            <a:picLocks noChangeAspect="1"/>
          </p:cNvPicPr>
          <p:nvPr/>
        </p:nvPicPr>
        <p:blipFill>
          <a:blip r:embed="rId3"/>
          <a:stretch>
            <a:fillRect/>
          </a:stretch>
        </p:blipFill>
        <p:spPr>
          <a:xfrm>
            <a:off x="7822588" y="1329441"/>
            <a:ext cx="1866286" cy="2946031"/>
          </a:xfrm>
          <a:prstGeom prst="rect">
            <a:avLst/>
          </a:prstGeom>
        </p:spPr>
      </p:pic>
      <p:sp>
        <p:nvSpPr>
          <p:cNvPr id="32" name="Rectangle 31">
            <a:extLst>
              <a:ext uri="{FF2B5EF4-FFF2-40B4-BE49-F238E27FC236}">
                <a16:creationId xmlns:a16="http://schemas.microsoft.com/office/drawing/2014/main" id="{935F309B-C887-494A-E921-1D686E79D964}"/>
              </a:ext>
            </a:extLst>
          </p:cNvPr>
          <p:cNvSpPr/>
          <p:nvPr/>
        </p:nvSpPr>
        <p:spPr>
          <a:xfrm>
            <a:off x="7749766" y="4275472"/>
            <a:ext cx="1939108" cy="16769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b="0" i="0">
                <a:solidFill>
                  <a:srgbClr val="111111"/>
                </a:solidFill>
                <a:effectLst/>
                <a:latin typeface="Open Sans" panose="020B0606030504020204" pitchFamily="34" charset="0"/>
              </a:rPr>
              <a:t>Do the interior cable end at the standoff brackets have a washer, coupler nut and 1/4" jamb nut at the end of each threaded rod?</a:t>
            </a:r>
          </a:p>
        </p:txBody>
      </p:sp>
      <p:sp>
        <p:nvSpPr>
          <p:cNvPr id="33" name="Rectangle 32">
            <a:extLst>
              <a:ext uri="{FF2B5EF4-FFF2-40B4-BE49-F238E27FC236}">
                <a16:creationId xmlns:a16="http://schemas.microsoft.com/office/drawing/2014/main" id="{66F8350A-56A1-A016-7D1C-1EDCBA09B2A7}"/>
              </a:ext>
            </a:extLst>
          </p:cNvPr>
          <p:cNvSpPr/>
          <p:nvPr/>
        </p:nvSpPr>
        <p:spPr>
          <a:xfrm>
            <a:off x="968024" y="1014864"/>
            <a:ext cx="1159520" cy="4954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456737"/>
            <a:ext cx="1007547" cy="468509"/>
          </a:xfrm>
          <a:prstGeom prst="rect">
            <a:avLst/>
          </a:prstGeom>
        </p:spPr>
      </p:pic>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8874" y="5646592"/>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0C3B5F97-DAA1-415C-8648-08046BDEE43E}"/>
              </a:ext>
            </a:extLst>
          </p:cNvPr>
          <p:cNvSpPr/>
          <p:nvPr/>
        </p:nvSpPr>
        <p:spPr>
          <a:xfrm>
            <a:off x="2090875" y="1031769"/>
            <a:ext cx="2669201" cy="49377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7CDD951-7C09-65D6-B1B0-D18754C3C11E}"/>
              </a:ext>
            </a:extLst>
          </p:cNvPr>
          <p:cNvSpPr/>
          <p:nvPr/>
        </p:nvSpPr>
        <p:spPr>
          <a:xfrm>
            <a:off x="4815220" y="1031769"/>
            <a:ext cx="2868887" cy="49377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6234BCF-417E-F895-AF95-196037759878}"/>
              </a:ext>
            </a:extLst>
          </p:cNvPr>
          <p:cNvSpPr/>
          <p:nvPr/>
        </p:nvSpPr>
        <p:spPr>
          <a:xfrm>
            <a:off x="7743193" y="1031769"/>
            <a:ext cx="1971892" cy="493776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AA1D0B8-E960-FF01-4A50-66E38F6D018D}"/>
              </a:ext>
            </a:extLst>
          </p:cNvPr>
          <p:cNvSpPr/>
          <p:nvPr/>
        </p:nvSpPr>
        <p:spPr>
          <a:xfrm>
            <a:off x="9801750" y="1031769"/>
            <a:ext cx="1544670" cy="44084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200">
                <a:solidFill>
                  <a:srgbClr val="111111"/>
                </a:solidFill>
                <a:latin typeface="Open Sans" panose="020B0606030504020204" pitchFamily="34" charset="0"/>
              </a:rPr>
              <a:t>When operating the room, do the end walls of the slide flex?</a:t>
            </a:r>
          </a:p>
          <a:p>
            <a:pPr algn="l"/>
            <a:endParaRPr lang="en-US" sz="1200" b="0" i="0">
              <a:solidFill>
                <a:srgbClr val="111111"/>
              </a:solidFill>
              <a:effectLst/>
              <a:latin typeface="Open Sans" panose="020B0606030504020204" pitchFamily="34" charset="0"/>
            </a:endParaRPr>
          </a:p>
          <a:p>
            <a:pPr algn="l"/>
            <a:endParaRPr lang="en-US" sz="1200">
              <a:solidFill>
                <a:srgbClr val="111111"/>
              </a:solidFill>
              <a:latin typeface="Open Sans" panose="020B0606030504020204" pitchFamily="34" charset="0"/>
            </a:endParaRPr>
          </a:p>
          <a:p>
            <a:pPr algn="l"/>
            <a:endParaRPr lang="en-US" sz="1200" b="0" i="0">
              <a:solidFill>
                <a:srgbClr val="111111"/>
              </a:solidFill>
              <a:effectLst/>
              <a:latin typeface="Open Sans" panose="020B0606030504020204" pitchFamily="34" charset="0"/>
            </a:endParaRPr>
          </a:p>
          <a:p>
            <a:pPr algn="l"/>
            <a:endParaRPr lang="en-US" sz="1200">
              <a:solidFill>
                <a:srgbClr val="111111"/>
              </a:solidFill>
              <a:latin typeface="Open Sans" panose="020B0606030504020204" pitchFamily="34" charset="0"/>
            </a:endParaRPr>
          </a:p>
          <a:p>
            <a:pPr algn="l"/>
            <a:endParaRPr lang="en-US" sz="1200" b="0" i="0">
              <a:solidFill>
                <a:srgbClr val="111111"/>
              </a:solidFill>
              <a:effectLst/>
              <a:latin typeface="Open Sans" panose="020B0606030504020204" pitchFamily="34" charset="0"/>
            </a:endParaRPr>
          </a:p>
          <a:p>
            <a:pPr algn="l"/>
            <a:endParaRPr lang="en-US" sz="1200" b="0" i="0">
              <a:solidFill>
                <a:srgbClr val="111111"/>
              </a:solidFill>
              <a:effectLst/>
              <a:latin typeface="Open Sans" panose="020B0606030504020204" pitchFamily="34" charset="0"/>
            </a:endParaRPr>
          </a:p>
          <a:p>
            <a:pPr algn="l"/>
            <a:r>
              <a:rPr lang="en-US" sz="1200" b="0" i="0">
                <a:solidFill>
                  <a:srgbClr val="111111"/>
                </a:solidFill>
                <a:effectLst/>
                <a:latin typeface="Open Sans" panose="020B0606030504020204" pitchFamily="34" charset="0"/>
              </a:rPr>
              <a:t>When operating the room, do the interior stand off brackets pull away from the wall?</a:t>
            </a:r>
          </a:p>
          <a:p>
            <a:pPr algn="ctr"/>
            <a:endParaRPr lang="en-US" sz="1200"/>
          </a:p>
        </p:txBody>
      </p:sp>
    </p:spTree>
    <p:extLst>
      <p:ext uri="{BB962C8B-B14F-4D97-AF65-F5344CB8AC3E}">
        <p14:creationId xmlns:p14="http://schemas.microsoft.com/office/powerpoint/2010/main" val="394447396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6F8350A-56A1-A016-7D1C-1EDCBA09B2A7}"/>
              </a:ext>
            </a:extLst>
          </p:cNvPr>
          <p:cNvSpPr/>
          <p:nvPr/>
        </p:nvSpPr>
        <p:spPr>
          <a:xfrm>
            <a:off x="802046" y="885401"/>
            <a:ext cx="10502717" cy="5111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en-US" sz="1600">
                <a:solidFill>
                  <a:schemeClr val="bg1"/>
                </a:solidFill>
              </a:rPr>
              <a:t>TENSIONING PROCESS</a:t>
            </a:r>
          </a:p>
        </p:txBody>
      </p:sp>
      <p:pic>
        <p:nvPicPr>
          <p:cNvPr id="4" name="Picture 3">
            <a:extLst>
              <a:ext uri="{FF2B5EF4-FFF2-40B4-BE49-F238E27FC236}">
                <a16:creationId xmlns:a16="http://schemas.microsoft.com/office/drawing/2014/main" id="{F599541D-8643-C277-9D61-7851388E45E9}"/>
              </a:ext>
            </a:extLst>
          </p:cNvPr>
          <p:cNvPicPr>
            <a:picLocks noChangeAspect="1"/>
          </p:cNvPicPr>
          <p:nvPr/>
        </p:nvPicPr>
        <p:blipFill>
          <a:blip r:embed="rId3"/>
          <a:stretch>
            <a:fillRect/>
          </a:stretch>
        </p:blipFill>
        <p:spPr>
          <a:xfrm>
            <a:off x="2078753" y="1278961"/>
            <a:ext cx="1503483" cy="1708764"/>
          </a:xfrm>
          <a:prstGeom prst="rect">
            <a:avLst/>
          </a:prstGeom>
        </p:spPr>
      </p:pic>
      <p:pic>
        <p:nvPicPr>
          <p:cNvPr id="6" name="Picture 5">
            <a:extLst>
              <a:ext uri="{FF2B5EF4-FFF2-40B4-BE49-F238E27FC236}">
                <a16:creationId xmlns:a16="http://schemas.microsoft.com/office/drawing/2014/main" id="{57219633-C25B-1687-65B8-921D9BFE9760}"/>
              </a:ext>
            </a:extLst>
          </p:cNvPr>
          <p:cNvPicPr>
            <a:picLocks noChangeAspect="1"/>
          </p:cNvPicPr>
          <p:nvPr/>
        </p:nvPicPr>
        <p:blipFill>
          <a:blip r:embed="rId4"/>
          <a:stretch>
            <a:fillRect/>
          </a:stretch>
        </p:blipFill>
        <p:spPr>
          <a:xfrm>
            <a:off x="5015519" y="1235575"/>
            <a:ext cx="1527339" cy="1708764"/>
          </a:xfrm>
          <a:prstGeom prst="rect">
            <a:avLst/>
          </a:prstGeom>
        </p:spPr>
      </p:pic>
      <p:pic>
        <p:nvPicPr>
          <p:cNvPr id="8" name="Picture 7">
            <a:extLst>
              <a:ext uri="{FF2B5EF4-FFF2-40B4-BE49-F238E27FC236}">
                <a16:creationId xmlns:a16="http://schemas.microsoft.com/office/drawing/2014/main" id="{BEC7FC26-03FE-9BE0-DD3E-305CB761EFA4}"/>
              </a:ext>
            </a:extLst>
          </p:cNvPr>
          <p:cNvPicPr>
            <a:picLocks noChangeAspect="1"/>
          </p:cNvPicPr>
          <p:nvPr/>
        </p:nvPicPr>
        <p:blipFill>
          <a:blip r:embed="rId5"/>
          <a:stretch>
            <a:fillRect/>
          </a:stretch>
        </p:blipFill>
        <p:spPr>
          <a:xfrm>
            <a:off x="7927546" y="1181344"/>
            <a:ext cx="1573682" cy="1672574"/>
          </a:xfrm>
          <a:prstGeom prst="rect">
            <a:avLst/>
          </a:prstGeom>
        </p:spPr>
      </p:pic>
      <p:pic>
        <p:nvPicPr>
          <p:cNvPr id="10" name="Picture 9">
            <a:extLst>
              <a:ext uri="{FF2B5EF4-FFF2-40B4-BE49-F238E27FC236}">
                <a16:creationId xmlns:a16="http://schemas.microsoft.com/office/drawing/2014/main" id="{2ADF90B3-7540-5BA1-5E22-761E7118CAD2}"/>
              </a:ext>
            </a:extLst>
          </p:cNvPr>
          <p:cNvPicPr>
            <a:picLocks noChangeAspect="1"/>
          </p:cNvPicPr>
          <p:nvPr/>
        </p:nvPicPr>
        <p:blipFill>
          <a:blip r:embed="rId6"/>
          <a:stretch>
            <a:fillRect/>
          </a:stretch>
        </p:blipFill>
        <p:spPr>
          <a:xfrm>
            <a:off x="2114088" y="3834931"/>
            <a:ext cx="1411260" cy="1672573"/>
          </a:xfrm>
          <a:prstGeom prst="rect">
            <a:avLst/>
          </a:prstGeom>
        </p:spPr>
      </p:pic>
      <p:pic>
        <p:nvPicPr>
          <p:cNvPr id="14" name="Picture 13">
            <a:extLst>
              <a:ext uri="{FF2B5EF4-FFF2-40B4-BE49-F238E27FC236}">
                <a16:creationId xmlns:a16="http://schemas.microsoft.com/office/drawing/2014/main" id="{FC1F647C-A53F-1AB3-C628-97361C76F439}"/>
              </a:ext>
            </a:extLst>
          </p:cNvPr>
          <p:cNvPicPr>
            <a:picLocks noChangeAspect="1"/>
          </p:cNvPicPr>
          <p:nvPr/>
        </p:nvPicPr>
        <p:blipFill>
          <a:blip r:embed="rId7"/>
          <a:stretch>
            <a:fillRect/>
          </a:stretch>
        </p:blipFill>
        <p:spPr>
          <a:xfrm>
            <a:off x="5056986" y="3938929"/>
            <a:ext cx="1503798" cy="1708765"/>
          </a:xfrm>
          <a:prstGeom prst="rect">
            <a:avLst/>
          </a:prstGeom>
        </p:spPr>
      </p:pic>
      <p:pic>
        <p:nvPicPr>
          <p:cNvPr id="18" name="Picture 17">
            <a:extLst>
              <a:ext uri="{FF2B5EF4-FFF2-40B4-BE49-F238E27FC236}">
                <a16:creationId xmlns:a16="http://schemas.microsoft.com/office/drawing/2014/main" id="{5A318B4B-9170-9E83-DDA0-F723CFFBD823}"/>
              </a:ext>
            </a:extLst>
          </p:cNvPr>
          <p:cNvPicPr>
            <a:picLocks noChangeAspect="1"/>
          </p:cNvPicPr>
          <p:nvPr/>
        </p:nvPicPr>
        <p:blipFill>
          <a:blip r:embed="rId8"/>
          <a:stretch>
            <a:fillRect/>
          </a:stretch>
        </p:blipFill>
        <p:spPr>
          <a:xfrm>
            <a:off x="7927546" y="3834931"/>
            <a:ext cx="1573682" cy="1708764"/>
          </a:xfrm>
          <a:prstGeom prst="rect">
            <a:avLst/>
          </a:prstGeom>
        </p:spPr>
      </p:pic>
      <p:sp>
        <p:nvSpPr>
          <p:cNvPr id="22" name="TextBox 21">
            <a:extLst>
              <a:ext uri="{FF2B5EF4-FFF2-40B4-BE49-F238E27FC236}">
                <a16:creationId xmlns:a16="http://schemas.microsoft.com/office/drawing/2014/main" id="{5B1BAE0F-6A30-4D13-F70F-734315DF2AB9}"/>
              </a:ext>
            </a:extLst>
          </p:cNvPr>
          <p:cNvSpPr txBox="1"/>
          <p:nvPr/>
        </p:nvSpPr>
        <p:spPr>
          <a:xfrm>
            <a:off x="2006365" y="1124942"/>
            <a:ext cx="1665779" cy="261610"/>
          </a:xfrm>
          <a:prstGeom prst="rect">
            <a:avLst/>
          </a:prstGeom>
          <a:solidFill>
            <a:schemeClr val="tx2"/>
          </a:solidFill>
        </p:spPr>
        <p:txBody>
          <a:bodyPr wrap="square" rtlCol="0">
            <a:spAutoFit/>
          </a:bodyPr>
          <a:lstStyle/>
          <a:p>
            <a:r>
              <a:rPr lang="en-US" sz="1100">
                <a:solidFill>
                  <a:schemeClr val="bg1"/>
                </a:solidFill>
              </a:rPr>
              <a:t>RETRACT THE ROOM</a:t>
            </a:r>
          </a:p>
        </p:txBody>
      </p:sp>
      <p:pic>
        <p:nvPicPr>
          <p:cNvPr id="17" name="Picture 16">
            <a:extLst>
              <a:ext uri="{FF2B5EF4-FFF2-40B4-BE49-F238E27FC236}">
                <a16:creationId xmlns:a16="http://schemas.microsoft.com/office/drawing/2014/main" id="{8358BDFC-CDFB-B697-E472-599FD08552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1403" y="5442847"/>
            <a:ext cx="1994711" cy="53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323B0AF-68E3-422A-BE15-B6BFADD66EEB}"/>
              </a:ext>
            </a:extLst>
          </p:cNvPr>
          <p:cNvSpPr txBox="1"/>
          <p:nvPr/>
        </p:nvSpPr>
        <p:spPr>
          <a:xfrm>
            <a:off x="2006365" y="2639469"/>
            <a:ext cx="1685566" cy="600164"/>
          </a:xfrm>
          <a:prstGeom prst="rect">
            <a:avLst/>
          </a:prstGeom>
          <a:solidFill>
            <a:schemeClr val="tx2"/>
          </a:solidFill>
        </p:spPr>
        <p:txBody>
          <a:bodyPr wrap="square" rtlCol="0">
            <a:noAutofit/>
          </a:bodyPr>
          <a:lstStyle/>
          <a:p>
            <a:r>
              <a:rPr lang="en-US" sz="1100">
                <a:solidFill>
                  <a:schemeClr val="bg1"/>
                </a:solidFill>
              </a:rPr>
              <a:t>1. REMOVE THE TOP JAMB NUT AND LOOSEN THE COUPLER NUT</a:t>
            </a:r>
          </a:p>
        </p:txBody>
      </p:sp>
      <p:sp>
        <p:nvSpPr>
          <p:cNvPr id="24" name="TextBox 23">
            <a:extLst>
              <a:ext uri="{FF2B5EF4-FFF2-40B4-BE49-F238E27FC236}">
                <a16:creationId xmlns:a16="http://schemas.microsoft.com/office/drawing/2014/main" id="{68B2DD4B-C314-944D-62DD-6B400FDD6FD1}"/>
              </a:ext>
            </a:extLst>
          </p:cNvPr>
          <p:cNvSpPr txBox="1"/>
          <p:nvPr/>
        </p:nvSpPr>
        <p:spPr>
          <a:xfrm>
            <a:off x="4961954" y="2751772"/>
            <a:ext cx="1697276" cy="607159"/>
          </a:xfrm>
          <a:prstGeom prst="rect">
            <a:avLst/>
          </a:prstGeom>
          <a:solidFill>
            <a:schemeClr val="tx2"/>
          </a:solidFill>
        </p:spPr>
        <p:txBody>
          <a:bodyPr wrap="square" rtlCol="0">
            <a:noAutofit/>
          </a:bodyPr>
          <a:lstStyle/>
          <a:p>
            <a:r>
              <a:rPr lang="en-US" sz="1100">
                <a:solidFill>
                  <a:schemeClr val="bg1"/>
                </a:solidFill>
              </a:rPr>
              <a:t>2. REMOVE BOTTOM ¼” JAMB NUT</a:t>
            </a:r>
          </a:p>
        </p:txBody>
      </p:sp>
      <p:sp>
        <p:nvSpPr>
          <p:cNvPr id="25" name="TextBox 24">
            <a:extLst>
              <a:ext uri="{FF2B5EF4-FFF2-40B4-BE49-F238E27FC236}">
                <a16:creationId xmlns:a16="http://schemas.microsoft.com/office/drawing/2014/main" id="{F34B474B-7FD2-F8B6-331F-33C8E6710270}"/>
              </a:ext>
            </a:extLst>
          </p:cNvPr>
          <p:cNvSpPr txBox="1"/>
          <p:nvPr/>
        </p:nvSpPr>
        <p:spPr>
          <a:xfrm>
            <a:off x="7847297" y="2694550"/>
            <a:ext cx="1715000" cy="607159"/>
          </a:xfrm>
          <a:prstGeom prst="rect">
            <a:avLst/>
          </a:prstGeom>
          <a:solidFill>
            <a:schemeClr val="tx2"/>
          </a:solidFill>
        </p:spPr>
        <p:txBody>
          <a:bodyPr wrap="square" rtlCol="0">
            <a:noAutofit/>
          </a:bodyPr>
          <a:lstStyle/>
          <a:p>
            <a:r>
              <a:rPr lang="en-US" sz="1100">
                <a:solidFill>
                  <a:schemeClr val="bg1"/>
                </a:solidFill>
              </a:rPr>
              <a:t>3. TENSION THE BOTTOM CABLE TO ¼”DEFLECTION</a:t>
            </a:r>
          </a:p>
        </p:txBody>
      </p:sp>
      <p:sp>
        <p:nvSpPr>
          <p:cNvPr id="26" name="TextBox 25">
            <a:extLst>
              <a:ext uri="{FF2B5EF4-FFF2-40B4-BE49-F238E27FC236}">
                <a16:creationId xmlns:a16="http://schemas.microsoft.com/office/drawing/2014/main" id="{48D21CEC-936A-C3CC-A623-65F916F49E07}"/>
              </a:ext>
            </a:extLst>
          </p:cNvPr>
          <p:cNvSpPr txBox="1"/>
          <p:nvPr/>
        </p:nvSpPr>
        <p:spPr>
          <a:xfrm>
            <a:off x="2051536" y="5365419"/>
            <a:ext cx="1620608" cy="607158"/>
          </a:xfrm>
          <a:prstGeom prst="rect">
            <a:avLst/>
          </a:prstGeom>
          <a:solidFill>
            <a:schemeClr val="tx2"/>
          </a:solidFill>
        </p:spPr>
        <p:txBody>
          <a:bodyPr wrap="square" rtlCol="0">
            <a:noAutofit/>
          </a:bodyPr>
          <a:lstStyle/>
          <a:p>
            <a:r>
              <a:rPr lang="en-US" sz="1100">
                <a:solidFill>
                  <a:schemeClr val="bg1"/>
                </a:solidFill>
              </a:rPr>
              <a:t>4. LEAVE THE TOP CABLE LOOSE</a:t>
            </a:r>
          </a:p>
        </p:txBody>
      </p:sp>
      <p:sp>
        <p:nvSpPr>
          <p:cNvPr id="27" name="TextBox 26">
            <a:extLst>
              <a:ext uri="{FF2B5EF4-FFF2-40B4-BE49-F238E27FC236}">
                <a16:creationId xmlns:a16="http://schemas.microsoft.com/office/drawing/2014/main" id="{4D548541-D754-5A5B-87A5-13DE23E1EC20}"/>
              </a:ext>
            </a:extLst>
          </p:cNvPr>
          <p:cNvSpPr txBox="1"/>
          <p:nvPr/>
        </p:nvSpPr>
        <p:spPr>
          <a:xfrm>
            <a:off x="4992690" y="5477227"/>
            <a:ext cx="1634287" cy="591034"/>
          </a:xfrm>
          <a:prstGeom prst="rect">
            <a:avLst/>
          </a:prstGeom>
          <a:solidFill>
            <a:schemeClr val="tx2"/>
          </a:solidFill>
        </p:spPr>
        <p:txBody>
          <a:bodyPr wrap="square" rtlCol="0">
            <a:noAutofit/>
          </a:bodyPr>
          <a:lstStyle/>
          <a:p>
            <a:r>
              <a:rPr lang="en-US" sz="1100">
                <a:solidFill>
                  <a:schemeClr val="bg1"/>
                </a:solidFill>
              </a:rPr>
              <a:t>5. CYCLE THE ROOM X 3 </a:t>
            </a:r>
          </a:p>
        </p:txBody>
      </p:sp>
      <p:sp>
        <p:nvSpPr>
          <p:cNvPr id="28" name="TextBox 27">
            <a:extLst>
              <a:ext uri="{FF2B5EF4-FFF2-40B4-BE49-F238E27FC236}">
                <a16:creationId xmlns:a16="http://schemas.microsoft.com/office/drawing/2014/main" id="{51A124D3-E90E-92B3-5759-A22CBBBB1D7D}"/>
              </a:ext>
            </a:extLst>
          </p:cNvPr>
          <p:cNvSpPr txBox="1"/>
          <p:nvPr/>
        </p:nvSpPr>
        <p:spPr>
          <a:xfrm>
            <a:off x="7873333" y="5397291"/>
            <a:ext cx="1699956" cy="591034"/>
          </a:xfrm>
          <a:prstGeom prst="rect">
            <a:avLst/>
          </a:prstGeom>
          <a:solidFill>
            <a:schemeClr val="tx2"/>
          </a:solidFill>
        </p:spPr>
        <p:txBody>
          <a:bodyPr wrap="square" rtlCol="0">
            <a:noAutofit/>
          </a:bodyPr>
          <a:lstStyle/>
          <a:p>
            <a:r>
              <a:rPr lang="en-US" sz="1100">
                <a:solidFill>
                  <a:schemeClr val="bg1"/>
                </a:solidFill>
              </a:rPr>
              <a:t>6. CHECK TENSION ON BOTTOM CABLE TO SEE IF IT HAS LOOSENED.</a:t>
            </a:r>
          </a:p>
        </p:txBody>
      </p:sp>
      <p:cxnSp>
        <p:nvCxnSpPr>
          <p:cNvPr id="32" name="Straight Arrow Connector 31">
            <a:extLst>
              <a:ext uri="{FF2B5EF4-FFF2-40B4-BE49-F238E27FC236}">
                <a16:creationId xmlns:a16="http://schemas.microsoft.com/office/drawing/2014/main" id="{66E8DE0A-21A7-D3EA-B8A6-29F5A98AA98D}"/>
              </a:ext>
            </a:extLst>
          </p:cNvPr>
          <p:cNvCxnSpPr/>
          <p:nvPr/>
        </p:nvCxnSpPr>
        <p:spPr>
          <a:xfrm flipH="1">
            <a:off x="5795310" y="2437194"/>
            <a:ext cx="37119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9E6F5C6-1EE7-90AF-42C8-B0A8094C93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638" y="5465213"/>
            <a:ext cx="1007547" cy="468509"/>
          </a:xfrm>
          <a:prstGeom prst="rect">
            <a:avLst/>
          </a:prstGeom>
        </p:spPr>
      </p:pic>
      <p:sp>
        <p:nvSpPr>
          <p:cNvPr id="19" name="Arrow: Right 18">
            <a:extLst>
              <a:ext uri="{FF2B5EF4-FFF2-40B4-BE49-F238E27FC236}">
                <a16:creationId xmlns:a16="http://schemas.microsoft.com/office/drawing/2014/main" id="{F5BE45CB-0D21-4061-BD6F-DC18C5CECD30}"/>
              </a:ext>
            </a:extLst>
          </p:cNvPr>
          <p:cNvSpPr/>
          <p:nvPr/>
        </p:nvSpPr>
        <p:spPr>
          <a:xfrm>
            <a:off x="4043657" y="181779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A91F2F3-691B-45AA-1B68-45F1FBB36353}"/>
              </a:ext>
            </a:extLst>
          </p:cNvPr>
          <p:cNvSpPr/>
          <p:nvPr/>
        </p:nvSpPr>
        <p:spPr>
          <a:xfrm>
            <a:off x="4056615" y="447194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FBEF589-4896-C578-D3A8-A41C75F4679E}"/>
              </a:ext>
            </a:extLst>
          </p:cNvPr>
          <p:cNvSpPr/>
          <p:nvPr/>
        </p:nvSpPr>
        <p:spPr>
          <a:xfrm>
            <a:off x="7143355" y="179645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7144A034-89F8-913C-347D-9858DC65457C}"/>
              </a:ext>
            </a:extLst>
          </p:cNvPr>
          <p:cNvSpPr/>
          <p:nvPr/>
        </p:nvSpPr>
        <p:spPr>
          <a:xfrm>
            <a:off x="7108865" y="4480066"/>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98705927-E291-98F4-6BFB-0F42D4BEB6A6}"/>
              </a:ext>
            </a:extLst>
          </p:cNvPr>
          <p:cNvSpPr/>
          <p:nvPr/>
        </p:nvSpPr>
        <p:spPr>
          <a:xfrm>
            <a:off x="9581476" y="1991762"/>
            <a:ext cx="1914637" cy="952577"/>
          </a:xfrm>
          <a:prstGeom prst="wedgeEllipseCallout">
            <a:avLst>
              <a:gd name="adj1" fmla="val -50871"/>
              <a:gd name="adj2" fmla="val 39194"/>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Banjo string tight.</a:t>
            </a:r>
          </a:p>
        </p:txBody>
      </p:sp>
    </p:spTree>
    <p:extLst>
      <p:ext uri="{BB962C8B-B14F-4D97-AF65-F5344CB8AC3E}">
        <p14:creationId xmlns:p14="http://schemas.microsoft.com/office/powerpoint/2010/main" val="167023290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6F8350A-56A1-A016-7D1C-1EDCBA09B2A7}"/>
              </a:ext>
            </a:extLst>
          </p:cNvPr>
          <p:cNvSpPr/>
          <p:nvPr/>
        </p:nvSpPr>
        <p:spPr>
          <a:xfrm>
            <a:off x="873811" y="932754"/>
            <a:ext cx="10502717" cy="5111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1C3AA9-E4A3-512E-8DA8-186B67BF3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024" y="5456737"/>
            <a:ext cx="1007547" cy="468509"/>
          </a:xfrm>
          <a:prstGeom prst="rect">
            <a:avLst/>
          </a:prstGeom>
        </p:spPr>
      </p:pic>
      <p:sp>
        <p:nvSpPr>
          <p:cNvPr id="29" name="TextBox 28">
            <a:extLst>
              <a:ext uri="{FF2B5EF4-FFF2-40B4-BE49-F238E27FC236}">
                <a16:creationId xmlns:a16="http://schemas.microsoft.com/office/drawing/2014/main" id="{4F27AB9E-DCDA-1673-B622-8607F520318E}"/>
              </a:ext>
            </a:extLst>
          </p:cNvPr>
          <p:cNvSpPr txBox="1"/>
          <p:nvPr/>
        </p:nvSpPr>
        <p:spPr>
          <a:xfrm>
            <a:off x="646745" y="645532"/>
            <a:ext cx="10920415" cy="338554"/>
          </a:xfrm>
          <a:prstGeom prst="rect">
            <a:avLst/>
          </a:prstGeom>
          <a:solidFill>
            <a:schemeClr val="accent1">
              <a:lumMod val="50000"/>
            </a:schemeClr>
          </a:solidFill>
        </p:spPr>
        <p:txBody>
          <a:bodyPr wrap="square" rtlCol="0">
            <a:spAutoFit/>
          </a:bodyPr>
          <a:lstStyle/>
          <a:p>
            <a:pPr algn="ctr"/>
            <a:r>
              <a:rPr lang="en-US" sz="1600">
                <a:solidFill>
                  <a:schemeClr val="bg1"/>
                </a:solidFill>
              </a:rPr>
              <a:t>TENSIONING PROCESS</a:t>
            </a:r>
          </a:p>
        </p:txBody>
      </p:sp>
      <p:pic>
        <p:nvPicPr>
          <p:cNvPr id="30" name="Picture 29">
            <a:extLst>
              <a:ext uri="{FF2B5EF4-FFF2-40B4-BE49-F238E27FC236}">
                <a16:creationId xmlns:a16="http://schemas.microsoft.com/office/drawing/2014/main" id="{F853263D-3771-534C-C710-2CA415C4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544" y="5668657"/>
            <a:ext cx="1994711" cy="53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C676163C-ECEC-6782-A2D4-539196364E41}"/>
              </a:ext>
            </a:extLst>
          </p:cNvPr>
          <p:cNvPicPr>
            <a:picLocks noChangeAspect="1"/>
          </p:cNvPicPr>
          <p:nvPr/>
        </p:nvPicPr>
        <p:blipFill>
          <a:blip r:embed="rId4"/>
          <a:stretch>
            <a:fillRect/>
          </a:stretch>
        </p:blipFill>
        <p:spPr>
          <a:xfrm>
            <a:off x="2042142" y="1087048"/>
            <a:ext cx="1573682" cy="1672574"/>
          </a:xfrm>
          <a:prstGeom prst="rect">
            <a:avLst/>
          </a:prstGeom>
        </p:spPr>
      </p:pic>
      <p:sp>
        <p:nvSpPr>
          <p:cNvPr id="35" name="TextBox 34">
            <a:extLst>
              <a:ext uri="{FF2B5EF4-FFF2-40B4-BE49-F238E27FC236}">
                <a16:creationId xmlns:a16="http://schemas.microsoft.com/office/drawing/2014/main" id="{7EB0031D-A12B-1ED6-887A-3657F8EA1120}"/>
              </a:ext>
            </a:extLst>
          </p:cNvPr>
          <p:cNvSpPr txBox="1"/>
          <p:nvPr/>
        </p:nvSpPr>
        <p:spPr>
          <a:xfrm>
            <a:off x="1991737" y="2508673"/>
            <a:ext cx="1715000" cy="607159"/>
          </a:xfrm>
          <a:prstGeom prst="rect">
            <a:avLst/>
          </a:prstGeom>
          <a:solidFill>
            <a:schemeClr val="tx2"/>
          </a:solidFill>
        </p:spPr>
        <p:txBody>
          <a:bodyPr wrap="square" rtlCol="0">
            <a:noAutofit/>
          </a:bodyPr>
          <a:lstStyle/>
          <a:p>
            <a:r>
              <a:rPr lang="en-US" sz="1100">
                <a:solidFill>
                  <a:schemeClr val="bg1"/>
                </a:solidFill>
              </a:rPr>
              <a:t>7. REPEAT THE PROCESS FOR THE BOTTOM CABLE IF NEEDED. </a:t>
            </a:r>
          </a:p>
        </p:txBody>
      </p:sp>
      <p:pic>
        <p:nvPicPr>
          <p:cNvPr id="40" name="Picture 39">
            <a:extLst>
              <a:ext uri="{FF2B5EF4-FFF2-40B4-BE49-F238E27FC236}">
                <a16:creationId xmlns:a16="http://schemas.microsoft.com/office/drawing/2014/main" id="{A1030ABF-DEBD-BB74-0D42-FBFF584C7B1F}"/>
              </a:ext>
            </a:extLst>
          </p:cNvPr>
          <p:cNvPicPr>
            <a:picLocks noChangeAspect="1"/>
          </p:cNvPicPr>
          <p:nvPr/>
        </p:nvPicPr>
        <p:blipFill>
          <a:blip r:embed="rId5"/>
          <a:stretch>
            <a:fillRect/>
          </a:stretch>
        </p:blipFill>
        <p:spPr>
          <a:xfrm>
            <a:off x="5313732" y="1083431"/>
            <a:ext cx="1524857" cy="1672573"/>
          </a:xfrm>
          <a:prstGeom prst="rect">
            <a:avLst/>
          </a:prstGeom>
        </p:spPr>
      </p:pic>
      <p:sp>
        <p:nvSpPr>
          <p:cNvPr id="41" name="TextBox 40">
            <a:extLst>
              <a:ext uri="{FF2B5EF4-FFF2-40B4-BE49-F238E27FC236}">
                <a16:creationId xmlns:a16="http://schemas.microsoft.com/office/drawing/2014/main" id="{742DE506-08E4-B06B-6BD3-D9BA77C9A66F}"/>
              </a:ext>
            </a:extLst>
          </p:cNvPr>
          <p:cNvSpPr txBox="1"/>
          <p:nvPr/>
        </p:nvSpPr>
        <p:spPr>
          <a:xfrm>
            <a:off x="5277308" y="2522157"/>
            <a:ext cx="1595224" cy="607158"/>
          </a:xfrm>
          <a:prstGeom prst="rect">
            <a:avLst/>
          </a:prstGeom>
          <a:solidFill>
            <a:schemeClr val="tx2"/>
          </a:solidFill>
        </p:spPr>
        <p:txBody>
          <a:bodyPr wrap="square" rtlCol="0">
            <a:noAutofit/>
          </a:bodyPr>
          <a:lstStyle/>
          <a:p>
            <a:r>
              <a:rPr lang="en-US" sz="1100">
                <a:solidFill>
                  <a:schemeClr val="bg1"/>
                </a:solidFill>
              </a:rPr>
              <a:t>8. LEAVE THE TOP CABLE LOOSE.</a:t>
            </a:r>
          </a:p>
        </p:txBody>
      </p:sp>
      <p:pic>
        <p:nvPicPr>
          <p:cNvPr id="3" name="Picture 2">
            <a:extLst>
              <a:ext uri="{FF2B5EF4-FFF2-40B4-BE49-F238E27FC236}">
                <a16:creationId xmlns:a16="http://schemas.microsoft.com/office/drawing/2014/main" id="{FD5C83B9-761A-4BFE-A433-05A892D429AD}"/>
              </a:ext>
            </a:extLst>
          </p:cNvPr>
          <p:cNvPicPr>
            <a:picLocks noChangeAspect="1"/>
          </p:cNvPicPr>
          <p:nvPr/>
        </p:nvPicPr>
        <p:blipFill>
          <a:blip r:embed="rId6"/>
          <a:stretch>
            <a:fillRect/>
          </a:stretch>
        </p:blipFill>
        <p:spPr>
          <a:xfrm>
            <a:off x="8148993" y="1083431"/>
            <a:ext cx="1503798" cy="1708765"/>
          </a:xfrm>
          <a:prstGeom prst="rect">
            <a:avLst/>
          </a:prstGeom>
        </p:spPr>
      </p:pic>
      <p:sp>
        <p:nvSpPr>
          <p:cNvPr id="5" name="TextBox 4">
            <a:extLst>
              <a:ext uri="{FF2B5EF4-FFF2-40B4-BE49-F238E27FC236}">
                <a16:creationId xmlns:a16="http://schemas.microsoft.com/office/drawing/2014/main" id="{6BA8F42D-2ED8-20E1-B5E3-9759EE8CF6C7}"/>
              </a:ext>
            </a:extLst>
          </p:cNvPr>
          <p:cNvSpPr txBox="1"/>
          <p:nvPr/>
        </p:nvSpPr>
        <p:spPr>
          <a:xfrm>
            <a:off x="8132827" y="2521213"/>
            <a:ext cx="1634287" cy="591034"/>
          </a:xfrm>
          <a:prstGeom prst="rect">
            <a:avLst/>
          </a:prstGeom>
          <a:solidFill>
            <a:schemeClr val="tx2"/>
          </a:solidFill>
        </p:spPr>
        <p:txBody>
          <a:bodyPr wrap="square" rtlCol="0">
            <a:noAutofit/>
          </a:bodyPr>
          <a:lstStyle/>
          <a:p>
            <a:r>
              <a:rPr lang="en-US" sz="1100">
                <a:solidFill>
                  <a:schemeClr val="bg1"/>
                </a:solidFill>
              </a:rPr>
              <a:t>9. CYCLE THE ROOM X 3 AFTER EACH BOTTOM CABLE ADJUSTMENT. </a:t>
            </a:r>
          </a:p>
        </p:txBody>
      </p:sp>
      <p:pic>
        <p:nvPicPr>
          <p:cNvPr id="7" name="Picture 6">
            <a:extLst>
              <a:ext uri="{FF2B5EF4-FFF2-40B4-BE49-F238E27FC236}">
                <a16:creationId xmlns:a16="http://schemas.microsoft.com/office/drawing/2014/main" id="{AD97AE5F-0BC2-4B00-7052-8D7683AFCD80}"/>
              </a:ext>
            </a:extLst>
          </p:cNvPr>
          <p:cNvPicPr>
            <a:picLocks noChangeAspect="1"/>
          </p:cNvPicPr>
          <p:nvPr/>
        </p:nvPicPr>
        <p:blipFill>
          <a:blip r:embed="rId5"/>
          <a:stretch>
            <a:fillRect/>
          </a:stretch>
        </p:blipFill>
        <p:spPr>
          <a:xfrm>
            <a:off x="2139624" y="3169721"/>
            <a:ext cx="1411260" cy="1672573"/>
          </a:xfrm>
          <a:prstGeom prst="rect">
            <a:avLst/>
          </a:prstGeom>
        </p:spPr>
      </p:pic>
      <p:sp>
        <p:nvSpPr>
          <p:cNvPr id="9" name="TextBox 8">
            <a:extLst>
              <a:ext uri="{FF2B5EF4-FFF2-40B4-BE49-F238E27FC236}">
                <a16:creationId xmlns:a16="http://schemas.microsoft.com/office/drawing/2014/main" id="{9CA697D0-1033-5EB6-DFE2-7BCECE69E33A}"/>
              </a:ext>
            </a:extLst>
          </p:cNvPr>
          <p:cNvSpPr txBox="1"/>
          <p:nvPr/>
        </p:nvSpPr>
        <p:spPr>
          <a:xfrm>
            <a:off x="1991738" y="4607503"/>
            <a:ext cx="1774994" cy="1317721"/>
          </a:xfrm>
          <a:prstGeom prst="rect">
            <a:avLst/>
          </a:prstGeom>
          <a:solidFill>
            <a:schemeClr val="tx2"/>
          </a:solidFill>
        </p:spPr>
        <p:txBody>
          <a:bodyPr wrap="square" rtlCol="0">
            <a:noAutofit/>
          </a:bodyPr>
          <a:lstStyle/>
          <a:p>
            <a:r>
              <a:rPr lang="en-US" sz="1100">
                <a:solidFill>
                  <a:schemeClr val="bg1"/>
                </a:solidFill>
              </a:rPr>
              <a:t>10. ONCE YOU CAN CYCLE THE ROOM 3 TIMES WHERE THE TENSION IN THE BOTTOM INTERIPR CABLE STAYS AT ¼” DEFLECTION, YOU CAN TENSION THE TOP CABLE.</a:t>
            </a:r>
          </a:p>
        </p:txBody>
      </p:sp>
      <p:pic>
        <p:nvPicPr>
          <p:cNvPr id="11" name="Picture 10">
            <a:extLst>
              <a:ext uri="{FF2B5EF4-FFF2-40B4-BE49-F238E27FC236}">
                <a16:creationId xmlns:a16="http://schemas.microsoft.com/office/drawing/2014/main" id="{E27348AC-3FC1-EA74-2510-9906428D777E}"/>
              </a:ext>
            </a:extLst>
          </p:cNvPr>
          <p:cNvPicPr>
            <a:picLocks noChangeAspect="1"/>
          </p:cNvPicPr>
          <p:nvPr/>
        </p:nvPicPr>
        <p:blipFill>
          <a:blip r:embed="rId7"/>
          <a:stretch>
            <a:fillRect/>
          </a:stretch>
        </p:blipFill>
        <p:spPr>
          <a:xfrm>
            <a:off x="5310116" y="3281478"/>
            <a:ext cx="1503483" cy="1708764"/>
          </a:xfrm>
          <a:prstGeom prst="rect">
            <a:avLst/>
          </a:prstGeom>
        </p:spPr>
      </p:pic>
      <p:sp>
        <p:nvSpPr>
          <p:cNvPr id="12" name="TextBox 11">
            <a:extLst>
              <a:ext uri="{FF2B5EF4-FFF2-40B4-BE49-F238E27FC236}">
                <a16:creationId xmlns:a16="http://schemas.microsoft.com/office/drawing/2014/main" id="{8A6F596F-DBDC-DF7A-D322-225FFE613090}"/>
              </a:ext>
            </a:extLst>
          </p:cNvPr>
          <p:cNvSpPr txBox="1"/>
          <p:nvPr/>
        </p:nvSpPr>
        <p:spPr>
          <a:xfrm>
            <a:off x="5293183" y="4618487"/>
            <a:ext cx="1623098" cy="1317254"/>
          </a:xfrm>
          <a:prstGeom prst="rect">
            <a:avLst/>
          </a:prstGeom>
          <a:solidFill>
            <a:schemeClr val="tx2"/>
          </a:solidFill>
        </p:spPr>
        <p:txBody>
          <a:bodyPr wrap="square" rtlCol="0">
            <a:noAutofit/>
          </a:bodyPr>
          <a:lstStyle/>
          <a:p>
            <a:r>
              <a:rPr lang="en-US" sz="1100">
                <a:solidFill>
                  <a:schemeClr val="bg1"/>
                </a:solidFill>
              </a:rPr>
              <a:t>11. TENSION THE TOP CABLE TO ½” DEFLECTION AND REINSTALL THE ¼” JAMB NUTS ON ALL CABLE ENDS TO LOCK THE TENSION IN PLACE.</a:t>
            </a:r>
          </a:p>
        </p:txBody>
      </p:sp>
      <p:pic>
        <p:nvPicPr>
          <p:cNvPr id="15" name="Picture 14">
            <a:extLst>
              <a:ext uri="{FF2B5EF4-FFF2-40B4-BE49-F238E27FC236}">
                <a16:creationId xmlns:a16="http://schemas.microsoft.com/office/drawing/2014/main" id="{542A7FD5-01BA-BABF-A407-5F7AF29A3A15}"/>
              </a:ext>
            </a:extLst>
          </p:cNvPr>
          <p:cNvPicPr>
            <a:picLocks noChangeAspect="1"/>
          </p:cNvPicPr>
          <p:nvPr/>
        </p:nvPicPr>
        <p:blipFill>
          <a:blip r:embed="rId8"/>
          <a:stretch>
            <a:fillRect/>
          </a:stretch>
        </p:blipFill>
        <p:spPr>
          <a:xfrm>
            <a:off x="7958193" y="3224860"/>
            <a:ext cx="1820425" cy="1370212"/>
          </a:xfrm>
          <a:prstGeom prst="rect">
            <a:avLst/>
          </a:prstGeom>
        </p:spPr>
      </p:pic>
      <p:sp>
        <p:nvSpPr>
          <p:cNvPr id="16" name="TextBox 15">
            <a:extLst>
              <a:ext uri="{FF2B5EF4-FFF2-40B4-BE49-F238E27FC236}">
                <a16:creationId xmlns:a16="http://schemas.microsoft.com/office/drawing/2014/main" id="{B0432A01-12FB-2365-3651-D0AB85C527E0}"/>
              </a:ext>
            </a:extLst>
          </p:cNvPr>
          <p:cNvSpPr txBox="1"/>
          <p:nvPr/>
        </p:nvSpPr>
        <p:spPr>
          <a:xfrm>
            <a:off x="8071090" y="4621982"/>
            <a:ext cx="1634287" cy="1128320"/>
          </a:xfrm>
          <a:prstGeom prst="rect">
            <a:avLst/>
          </a:prstGeom>
          <a:solidFill>
            <a:schemeClr val="tx2"/>
          </a:solidFill>
        </p:spPr>
        <p:txBody>
          <a:bodyPr wrap="square" rtlCol="0">
            <a:noAutofit/>
          </a:bodyPr>
          <a:lstStyle/>
          <a:p>
            <a:r>
              <a:rPr lang="en-US" sz="1100">
                <a:solidFill>
                  <a:schemeClr val="bg1"/>
                </a:solidFill>
              </a:rPr>
              <a:t>12. PRESS AND HOLD THE RED BUTTONS ON THE CONTROLLER UNTIL THE RED-LIGHT BLINKS TO RESET THE CONTROLLER.</a:t>
            </a:r>
          </a:p>
        </p:txBody>
      </p:sp>
      <p:sp>
        <p:nvSpPr>
          <p:cNvPr id="17" name="Arrow: Right 16">
            <a:extLst>
              <a:ext uri="{FF2B5EF4-FFF2-40B4-BE49-F238E27FC236}">
                <a16:creationId xmlns:a16="http://schemas.microsoft.com/office/drawing/2014/main" id="{CFBF20DA-6FB2-C247-3899-EF11AE08DDD7}"/>
              </a:ext>
            </a:extLst>
          </p:cNvPr>
          <p:cNvSpPr/>
          <p:nvPr/>
        </p:nvSpPr>
        <p:spPr>
          <a:xfrm>
            <a:off x="4043657" y="1817798"/>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38E3BC4-FAC6-6F48-C924-D93416D2F1DE}"/>
              </a:ext>
            </a:extLst>
          </p:cNvPr>
          <p:cNvSpPr/>
          <p:nvPr/>
        </p:nvSpPr>
        <p:spPr>
          <a:xfrm>
            <a:off x="4089330" y="3773632"/>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5A61C1A-2920-9ED9-E058-621142547C9E}"/>
              </a:ext>
            </a:extLst>
          </p:cNvPr>
          <p:cNvSpPr/>
          <p:nvPr/>
        </p:nvSpPr>
        <p:spPr>
          <a:xfrm>
            <a:off x="7199908" y="1847375"/>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A3DC548F-2936-B728-F480-609D74C6F674}"/>
              </a:ext>
            </a:extLst>
          </p:cNvPr>
          <p:cNvSpPr/>
          <p:nvPr/>
        </p:nvSpPr>
        <p:spPr>
          <a:xfrm>
            <a:off x="7204362" y="3710133"/>
            <a:ext cx="648489" cy="399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70247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2F1CBDE-45D8-AD53-BD0D-C9621E89AEEC}"/>
              </a:ext>
            </a:extLst>
          </p:cNvPr>
          <p:cNvPicPr>
            <a:picLocks noChangeAspect="1"/>
          </p:cNvPicPr>
          <p:nvPr/>
        </p:nvPicPr>
        <p:blipFill>
          <a:blip r:embed="rId4"/>
          <a:stretch>
            <a:fillRect/>
          </a:stretch>
        </p:blipFill>
        <p:spPr>
          <a:xfrm>
            <a:off x="6756626" y="2628439"/>
            <a:ext cx="4523658" cy="331873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Removing</a:t>
            </a:r>
            <a:r>
              <a:rPr lang="en-US" sz="1600">
                <a:solidFill>
                  <a:schemeClr val="bg1"/>
                </a:solidFill>
              </a:rPr>
              <a:t> The Slack In The Chain</a:t>
            </a:r>
          </a:p>
        </p:txBody>
      </p:sp>
      <p:sp>
        <p:nvSpPr>
          <p:cNvPr id="9" name="TextBox 8">
            <a:extLst>
              <a:ext uri="{FF2B5EF4-FFF2-40B4-BE49-F238E27FC236}">
                <a16:creationId xmlns:a16="http://schemas.microsoft.com/office/drawing/2014/main" id="{F8E8E387-4C27-078F-2CD3-46A6CB53F235}"/>
              </a:ext>
            </a:extLst>
          </p:cNvPr>
          <p:cNvSpPr txBox="1"/>
          <p:nvPr/>
        </p:nvSpPr>
        <p:spPr>
          <a:xfrm>
            <a:off x="961394" y="1009412"/>
            <a:ext cx="7378024" cy="14619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900" b="1"/>
          </a:p>
          <a:p>
            <a:r>
              <a:rPr lang="en-US" sz="1600" b="1"/>
              <a:t>STILL CAN’T GET THE SLACK OUT?</a:t>
            </a:r>
          </a:p>
          <a:p>
            <a:pPr marL="228600" indent="-228600">
              <a:buAutoNum type="arabicPeriod"/>
            </a:pPr>
            <a:r>
              <a:rPr lang="en-US" sz="1600"/>
              <a:t>OBTAIN THE SLIDE ID INFORMATION FROM THE LABEL INSIDE THE JAMB ASSEMBLY.</a:t>
            </a:r>
          </a:p>
          <a:p>
            <a:pPr marL="228600" indent="-228600">
              <a:buAutoNum type="arabicPeriod"/>
            </a:pPr>
            <a:r>
              <a:rPr lang="en-US" sz="1600"/>
              <a:t>MEASURE THE ROOM DEPTH AND HEIGHT.</a:t>
            </a:r>
          </a:p>
          <a:p>
            <a:pPr marL="228600" indent="-228600">
              <a:buAutoNum type="arabicPeriod"/>
            </a:pPr>
            <a:r>
              <a:rPr lang="en-US" sz="1600"/>
              <a:t>MEASURE THE ROUGH OPENING HEIGHT.</a:t>
            </a:r>
          </a:p>
          <a:p>
            <a:pPr marL="228600" indent="-228600">
              <a:buAutoNum type="arabicPeriod"/>
            </a:pPr>
            <a:r>
              <a:rPr lang="en-US" sz="1600"/>
              <a:t>EMAIL INFO TO BALTECHSUPPORT@NORCOIND.COM</a:t>
            </a:r>
          </a:p>
        </p:txBody>
      </p:sp>
      <p:pic>
        <p:nvPicPr>
          <p:cNvPr id="6" name="Picture 5">
            <a:extLst>
              <a:ext uri="{FF2B5EF4-FFF2-40B4-BE49-F238E27FC236}">
                <a16:creationId xmlns:a16="http://schemas.microsoft.com/office/drawing/2014/main" id="{3FD4119A-FC3D-D77B-FE55-8F36EB677F07}"/>
              </a:ext>
            </a:extLst>
          </p:cNvPr>
          <p:cNvPicPr>
            <a:picLocks noChangeAspect="1"/>
          </p:cNvPicPr>
          <p:nvPr/>
        </p:nvPicPr>
        <p:blipFill>
          <a:blip r:embed="rId6"/>
          <a:stretch>
            <a:fillRect/>
          </a:stretch>
        </p:blipFill>
        <p:spPr>
          <a:xfrm rot="5400000">
            <a:off x="2694765" y="3112922"/>
            <a:ext cx="3275104" cy="23061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0" name="Straight Arrow Connector 9">
            <a:extLst>
              <a:ext uri="{FF2B5EF4-FFF2-40B4-BE49-F238E27FC236}">
                <a16:creationId xmlns:a16="http://schemas.microsoft.com/office/drawing/2014/main" id="{43B55192-1E41-9CF9-505B-3412324F3B74}"/>
              </a:ext>
            </a:extLst>
          </p:cNvPr>
          <p:cNvCxnSpPr>
            <a:cxnSpLocks/>
          </p:cNvCxnSpPr>
          <p:nvPr/>
        </p:nvCxnSpPr>
        <p:spPr>
          <a:xfrm>
            <a:off x="5623133" y="3895344"/>
            <a:ext cx="1051132" cy="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64B533-22C0-B3C7-15CC-C1F1D0402536}"/>
              </a:ext>
            </a:extLst>
          </p:cNvPr>
          <p:cNvSpPr txBox="1"/>
          <p:nvPr/>
        </p:nvSpPr>
        <p:spPr>
          <a:xfrm>
            <a:off x="5708477" y="4178892"/>
            <a:ext cx="846617" cy="707886"/>
          </a:xfrm>
          <a:prstGeom prst="rect">
            <a:avLst/>
          </a:prstGeom>
          <a:noFill/>
        </p:spPr>
        <p:txBody>
          <a:bodyPr wrap="square" rtlCol="0">
            <a:spAutoFit/>
          </a:bodyPr>
          <a:lstStyle/>
          <a:p>
            <a:r>
              <a:rPr lang="en-US" sz="800">
                <a:solidFill>
                  <a:srgbClr val="FF0000"/>
                </a:solidFill>
              </a:rPr>
              <a:t>WITH THIS LABLE INFORMATION WE CAN PULL THE SPECS</a:t>
            </a:r>
          </a:p>
        </p:txBody>
      </p:sp>
    </p:spTree>
    <p:extLst>
      <p:ext uri="{BB962C8B-B14F-4D97-AF65-F5344CB8AC3E}">
        <p14:creationId xmlns:p14="http://schemas.microsoft.com/office/powerpoint/2010/main" val="387482222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Checking the Tension by Sound</a:t>
            </a:r>
            <a:endParaRPr lang="en-US" sz="1600">
              <a:solidFill>
                <a:schemeClr val="bg1"/>
              </a:solidFill>
            </a:endParaRPr>
          </a:p>
        </p:txBody>
      </p:sp>
      <p:pic>
        <p:nvPicPr>
          <p:cNvPr id="13" name="Picture 12">
            <a:hlinkClick r:id="rId4"/>
            <a:extLst>
              <a:ext uri="{FF2B5EF4-FFF2-40B4-BE49-F238E27FC236}">
                <a16:creationId xmlns:a16="http://schemas.microsoft.com/office/drawing/2014/main" id="{8305916C-9465-0AE9-4A3F-9E5B165366DF}"/>
              </a:ext>
            </a:extLst>
          </p:cNvPr>
          <p:cNvPicPr>
            <a:picLocks noChangeAspect="1"/>
          </p:cNvPicPr>
          <p:nvPr/>
        </p:nvPicPr>
        <p:blipFill>
          <a:blip r:embed="rId5"/>
          <a:stretch>
            <a:fillRect/>
          </a:stretch>
        </p:blipFill>
        <p:spPr>
          <a:xfrm>
            <a:off x="2122761" y="2323629"/>
            <a:ext cx="2844625" cy="2803249"/>
          </a:xfrm>
          <a:prstGeom prst="rect">
            <a:avLst/>
          </a:prstGeom>
        </p:spPr>
      </p:pic>
      <p:sp>
        <p:nvSpPr>
          <p:cNvPr id="14" name="TextBox 13">
            <a:extLst>
              <a:ext uri="{FF2B5EF4-FFF2-40B4-BE49-F238E27FC236}">
                <a16:creationId xmlns:a16="http://schemas.microsoft.com/office/drawing/2014/main" id="{572703F2-1CA8-0A68-DE07-4BFCE90F493C}"/>
              </a:ext>
            </a:extLst>
          </p:cNvPr>
          <p:cNvSpPr txBox="1"/>
          <p:nvPr/>
        </p:nvSpPr>
        <p:spPr>
          <a:xfrm>
            <a:off x="1531332" y="1928140"/>
            <a:ext cx="3996471" cy="369332"/>
          </a:xfrm>
          <a:prstGeom prst="rect">
            <a:avLst/>
          </a:prstGeom>
          <a:noFill/>
        </p:spPr>
        <p:txBody>
          <a:bodyPr wrap="square" rtlCol="0">
            <a:spAutoFit/>
          </a:bodyPr>
          <a:lstStyle/>
          <a:p>
            <a:pPr algn="ctr"/>
            <a:r>
              <a:rPr lang="en-US"/>
              <a:t>BOTTOM INTERIOR CABLE </a:t>
            </a:r>
            <a:r>
              <a:rPr lang="en-US">
                <a:solidFill>
                  <a:srgbClr val="FF0000"/>
                </a:solidFill>
              </a:rPr>
              <a:t>TOO LOOSE</a:t>
            </a:r>
          </a:p>
        </p:txBody>
      </p:sp>
      <p:pic>
        <p:nvPicPr>
          <p:cNvPr id="17" name="Picture 16">
            <a:hlinkClick r:id="rId6"/>
            <a:extLst>
              <a:ext uri="{FF2B5EF4-FFF2-40B4-BE49-F238E27FC236}">
                <a16:creationId xmlns:a16="http://schemas.microsoft.com/office/drawing/2014/main" id="{C33CA186-BAAD-EA36-97A6-299325D8B955}"/>
              </a:ext>
            </a:extLst>
          </p:cNvPr>
          <p:cNvPicPr>
            <a:picLocks noChangeAspect="1"/>
          </p:cNvPicPr>
          <p:nvPr/>
        </p:nvPicPr>
        <p:blipFill>
          <a:blip r:embed="rId7"/>
          <a:stretch>
            <a:fillRect/>
          </a:stretch>
        </p:blipFill>
        <p:spPr>
          <a:xfrm>
            <a:off x="7224615" y="2323629"/>
            <a:ext cx="2619048" cy="2657143"/>
          </a:xfrm>
          <a:prstGeom prst="rect">
            <a:avLst/>
          </a:prstGeom>
        </p:spPr>
      </p:pic>
      <p:sp>
        <p:nvSpPr>
          <p:cNvPr id="18" name="TextBox 17">
            <a:extLst>
              <a:ext uri="{FF2B5EF4-FFF2-40B4-BE49-F238E27FC236}">
                <a16:creationId xmlns:a16="http://schemas.microsoft.com/office/drawing/2014/main" id="{1C8973BD-62F3-341D-7FB4-49C1546397E6}"/>
              </a:ext>
            </a:extLst>
          </p:cNvPr>
          <p:cNvSpPr txBox="1"/>
          <p:nvPr/>
        </p:nvSpPr>
        <p:spPr>
          <a:xfrm>
            <a:off x="5849083" y="1931155"/>
            <a:ext cx="5370109" cy="369332"/>
          </a:xfrm>
          <a:prstGeom prst="rect">
            <a:avLst/>
          </a:prstGeom>
          <a:noFill/>
        </p:spPr>
        <p:txBody>
          <a:bodyPr wrap="square" rtlCol="0">
            <a:spAutoFit/>
          </a:bodyPr>
          <a:lstStyle/>
          <a:p>
            <a:pPr algn="ctr"/>
            <a:r>
              <a:rPr lang="en-US"/>
              <a:t>BOTTOM INTERIOR CABLE </a:t>
            </a:r>
            <a:r>
              <a:rPr lang="en-US" b="1">
                <a:solidFill>
                  <a:schemeClr val="accent6">
                    <a:lumMod val="75000"/>
                  </a:schemeClr>
                </a:solidFill>
              </a:rPr>
              <a:t>CORRECT TENSION</a:t>
            </a:r>
          </a:p>
        </p:txBody>
      </p:sp>
      <p:sp>
        <p:nvSpPr>
          <p:cNvPr id="19" name="TextBox 18">
            <a:extLst>
              <a:ext uri="{FF2B5EF4-FFF2-40B4-BE49-F238E27FC236}">
                <a16:creationId xmlns:a16="http://schemas.microsoft.com/office/drawing/2014/main" id="{B5240459-AAF6-3DD3-D614-8324790B7648}"/>
              </a:ext>
            </a:extLst>
          </p:cNvPr>
          <p:cNvSpPr txBox="1"/>
          <p:nvPr/>
        </p:nvSpPr>
        <p:spPr>
          <a:xfrm>
            <a:off x="1934707" y="1569411"/>
            <a:ext cx="3110669" cy="369332"/>
          </a:xfrm>
          <a:prstGeom prst="rect">
            <a:avLst/>
          </a:prstGeom>
          <a:noFill/>
        </p:spPr>
        <p:txBody>
          <a:bodyPr wrap="square" rtlCol="0">
            <a:spAutoFit/>
          </a:bodyPr>
          <a:lstStyle/>
          <a:p>
            <a:pPr algn="ctr"/>
            <a:r>
              <a:rPr lang="en-US"/>
              <a:t>VIDEO OF THE SOUND</a:t>
            </a:r>
          </a:p>
        </p:txBody>
      </p:sp>
      <p:sp>
        <p:nvSpPr>
          <p:cNvPr id="21" name="TextBox 20">
            <a:extLst>
              <a:ext uri="{FF2B5EF4-FFF2-40B4-BE49-F238E27FC236}">
                <a16:creationId xmlns:a16="http://schemas.microsoft.com/office/drawing/2014/main" id="{8F6C8897-2C5A-5D9E-56DB-191CFA877DC3}"/>
              </a:ext>
            </a:extLst>
          </p:cNvPr>
          <p:cNvSpPr txBox="1"/>
          <p:nvPr/>
        </p:nvSpPr>
        <p:spPr>
          <a:xfrm>
            <a:off x="6978804" y="1580653"/>
            <a:ext cx="3110669" cy="369332"/>
          </a:xfrm>
          <a:prstGeom prst="rect">
            <a:avLst/>
          </a:prstGeom>
          <a:noFill/>
        </p:spPr>
        <p:txBody>
          <a:bodyPr wrap="square" rtlCol="0">
            <a:spAutoFit/>
          </a:bodyPr>
          <a:lstStyle/>
          <a:p>
            <a:pPr algn="ctr"/>
            <a:r>
              <a:rPr lang="en-US"/>
              <a:t>VIDEO OF THE SOUND</a:t>
            </a:r>
          </a:p>
        </p:txBody>
      </p:sp>
      <p:sp>
        <p:nvSpPr>
          <p:cNvPr id="22" name="TextBox 21">
            <a:extLst>
              <a:ext uri="{FF2B5EF4-FFF2-40B4-BE49-F238E27FC236}">
                <a16:creationId xmlns:a16="http://schemas.microsoft.com/office/drawing/2014/main" id="{185BB0D2-2198-F5DB-7670-12B3613318E0}"/>
              </a:ext>
            </a:extLst>
          </p:cNvPr>
          <p:cNvSpPr txBox="1"/>
          <p:nvPr/>
        </p:nvSpPr>
        <p:spPr>
          <a:xfrm>
            <a:off x="4967385" y="2455833"/>
            <a:ext cx="2257229" cy="2585323"/>
          </a:xfrm>
          <a:prstGeom prst="rect">
            <a:avLst/>
          </a:prstGeom>
          <a:solidFill>
            <a:schemeClr val="bg2"/>
          </a:solidFill>
        </p:spPr>
        <p:txBody>
          <a:bodyPr wrap="square" rtlCol="0">
            <a:spAutoFit/>
          </a:bodyPr>
          <a:lstStyle/>
          <a:p>
            <a:pPr algn="ctr"/>
            <a:r>
              <a:rPr lang="en-US" b="1">
                <a:solidFill>
                  <a:schemeClr val="accent1">
                    <a:lumMod val="75000"/>
                  </a:schemeClr>
                </a:solidFill>
              </a:rPr>
              <a:t>REMEMBER</a:t>
            </a:r>
            <a:r>
              <a:rPr lang="en-US">
                <a:solidFill>
                  <a:schemeClr val="accent1">
                    <a:lumMod val="75000"/>
                  </a:schemeClr>
                </a:solidFill>
              </a:rPr>
              <a:t>: </a:t>
            </a:r>
          </a:p>
          <a:p>
            <a:pPr algn="ctr"/>
            <a:r>
              <a:rPr lang="en-US">
                <a:solidFill>
                  <a:schemeClr val="accent1">
                    <a:lumMod val="75000"/>
                  </a:schemeClr>
                </a:solidFill>
              </a:rPr>
              <a:t>LEAVE THE TOP INTERIOR CABLE LOOSE, UNTIL YOU CAN CYCLE THE ROOM 3 TIMES AND MAINTAIN THE CORRECT TENSION IN THE BOTTOM CABLE.</a:t>
            </a:r>
          </a:p>
        </p:txBody>
      </p:sp>
    </p:spTree>
    <p:extLst>
      <p:ext uri="{BB962C8B-B14F-4D97-AF65-F5344CB8AC3E}">
        <p14:creationId xmlns:p14="http://schemas.microsoft.com/office/powerpoint/2010/main" val="119493298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Checking the Tension with Gauge</a:t>
            </a:r>
            <a:endParaRPr lang="en-US" sz="1600">
              <a:solidFill>
                <a:schemeClr val="bg1"/>
              </a:solidFill>
            </a:endParaRPr>
          </a:p>
        </p:txBody>
      </p:sp>
      <p:sp>
        <p:nvSpPr>
          <p:cNvPr id="22" name="TextBox 21">
            <a:extLst>
              <a:ext uri="{FF2B5EF4-FFF2-40B4-BE49-F238E27FC236}">
                <a16:creationId xmlns:a16="http://schemas.microsoft.com/office/drawing/2014/main" id="{185BB0D2-2198-F5DB-7670-12B3613318E0}"/>
              </a:ext>
            </a:extLst>
          </p:cNvPr>
          <p:cNvSpPr txBox="1"/>
          <p:nvPr/>
        </p:nvSpPr>
        <p:spPr>
          <a:xfrm>
            <a:off x="2495101" y="1129040"/>
            <a:ext cx="1054189" cy="2862322"/>
          </a:xfrm>
          <a:prstGeom prst="rect">
            <a:avLst/>
          </a:prstGeom>
          <a:solidFill>
            <a:schemeClr val="bg2"/>
          </a:solidFill>
        </p:spPr>
        <p:txBody>
          <a:bodyPr wrap="square" rtlCol="0">
            <a:spAutoFit/>
          </a:bodyPr>
          <a:lstStyle/>
          <a:p>
            <a:pPr algn="ctr"/>
            <a:r>
              <a:rPr lang="en-US" sz="1200" b="1" dirty="0">
                <a:solidFill>
                  <a:schemeClr val="accent1">
                    <a:lumMod val="75000"/>
                  </a:schemeClr>
                </a:solidFill>
              </a:rPr>
              <a:t>REMEMBER</a:t>
            </a:r>
            <a:r>
              <a:rPr lang="en-US" sz="1200" dirty="0">
                <a:solidFill>
                  <a:schemeClr val="accent1">
                    <a:lumMod val="75000"/>
                  </a:schemeClr>
                </a:solidFill>
              </a:rPr>
              <a:t> </a:t>
            </a:r>
          </a:p>
          <a:p>
            <a:pPr algn="ctr"/>
            <a:r>
              <a:rPr lang="en-US" sz="1200" dirty="0">
                <a:solidFill>
                  <a:schemeClr val="accent1">
                    <a:lumMod val="75000"/>
                  </a:schemeClr>
                </a:solidFill>
              </a:rPr>
              <a:t>LEAVE THE TOP INTERIOR CABLE LOOSE, UNTIL YOU CAN CYCLE THE ROOM 3 TIMES AND MAINTAIN THE CORRECT TENSION IN THE BOTTOM CABLE.</a:t>
            </a:r>
          </a:p>
        </p:txBody>
      </p:sp>
      <p:pic>
        <p:nvPicPr>
          <p:cNvPr id="6" name="Picture 5">
            <a:hlinkClick r:id="rId6"/>
            <a:extLst>
              <a:ext uri="{FF2B5EF4-FFF2-40B4-BE49-F238E27FC236}">
                <a16:creationId xmlns:a16="http://schemas.microsoft.com/office/drawing/2014/main" id="{FD6683D4-4E90-FA5B-E302-0E4999086BC0}"/>
              </a:ext>
            </a:extLst>
          </p:cNvPr>
          <p:cNvPicPr>
            <a:picLocks noChangeAspect="1"/>
          </p:cNvPicPr>
          <p:nvPr/>
        </p:nvPicPr>
        <p:blipFill>
          <a:blip r:embed="rId7"/>
          <a:stretch>
            <a:fillRect/>
          </a:stretch>
        </p:blipFill>
        <p:spPr>
          <a:xfrm>
            <a:off x="1035051" y="3177454"/>
            <a:ext cx="1479477" cy="1510956"/>
          </a:xfrm>
          <a:prstGeom prst="rect">
            <a:avLst/>
          </a:prstGeom>
        </p:spPr>
      </p:pic>
      <p:pic>
        <p:nvPicPr>
          <p:cNvPr id="8" name="Picture 7">
            <a:extLst>
              <a:ext uri="{FF2B5EF4-FFF2-40B4-BE49-F238E27FC236}">
                <a16:creationId xmlns:a16="http://schemas.microsoft.com/office/drawing/2014/main" id="{71BD363E-B805-EA32-4A34-103F126970FB}"/>
              </a:ext>
            </a:extLst>
          </p:cNvPr>
          <p:cNvPicPr>
            <a:picLocks noChangeAspect="1"/>
          </p:cNvPicPr>
          <p:nvPr/>
        </p:nvPicPr>
        <p:blipFill>
          <a:blip r:embed="rId8"/>
          <a:stretch>
            <a:fillRect/>
          </a:stretch>
        </p:blipFill>
        <p:spPr>
          <a:xfrm>
            <a:off x="1026884" y="1129040"/>
            <a:ext cx="1468217" cy="1952124"/>
          </a:xfrm>
          <a:prstGeom prst="rect">
            <a:avLst/>
          </a:prstGeom>
        </p:spPr>
      </p:pic>
      <p:pic>
        <p:nvPicPr>
          <p:cNvPr id="5" name="Online Media 4" title="Exact Slide G5.5 Cable Slide Training Part 4">
            <a:hlinkClick r:id="" action="ppaction://media"/>
            <a:extLst>
              <a:ext uri="{FF2B5EF4-FFF2-40B4-BE49-F238E27FC236}">
                <a16:creationId xmlns:a16="http://schemas.microsoft.com/office/drawing/2014/main" id="{D74BF833-3B19-0E94-8A59-A5B64FAF1395}"/>
              </a:ext>
            </a:extLst>
          </p:cNvPr>
          <p:cNvPicPr>
            <a:picLocks noRot="1" noChangeAspect="1"/>
          </p:cNvPicPr>
          <p:nvPr>
            <a:videoFile r:link="rId1"/>
          </p:nvPr>
        </p:nvPicPr>
        <p:blipFill>
          <a:blip r:embed="rId9"/>
          <a:stretch>
            <a:fillRect/>
          </a:stretch>
        </p:blipFill>
        <p:spPr>
          <a:xfrm>
            <a:off x="3549290" y="1045469"/>
            <a:ext cx="7696590" cy="4348584"/>
          </a:xfrm>
          <a:prstGeom prst="rect">
            <a:avLst/>
          </a:prstGeom>
        </p:spPr>
      </p:pic>
    </p:spTree>
    <p:extLst>
      <p:ext uri="{BB962C8B-B14F-4D97-AF65-F5344CB8AC3E}">
        <p14:creationId xmlns:p14="http://schemas.microsoft.com/office/powerpoint/2010/main" val="737517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Failed gearbox in motor assembly</a:t>
            </a:r>
            <a:endParaRPr lang="en-US" sz="1600">
              <a:solidFill>
                <a:schemeClr val="bg1"/>
              </a:solidFill>
            </a:endParaRPr>
          </a:p>
        </p:txBody>
      </p:sp>
      <p:sp>
        <p:nvSpPr>
          <p:cNvPr id="12" name="TextBox 11">
            <a:extLst>
              <a:ext uri="{FF2B5EF4-FFF2-40B4-BE49-F238E27FC236}">
                <a16:creationId xmlns:a16="http://schemas.microsoft.com/office/drawing/2014/main" id="{EDD45019-D880-C345-7F07-7CE98FA5BC42}"/>
              </a:ext>
            </a:extLst>
          </p:cNvPr>
          <p:cNvSpPr txBox="1"/>
          <p:nvPr/>
        </p:nvSpPr>
        <p:spPr>
          <a:xfrm>
            <a:off x="8031637" y="1385740"/>
            <a:ext cx="3019991" cy="646331"/>
          </a:xfrm>
          <a:prstGeom prst="rect">
            <a:avLst/>
          </a:prstGeom>
          <a:noFill/>
        </p:spPr>
        <p:txBody>
          <a:bodyPr wrap="square" rtlCol="0">
            <a:spAutoFit/>
          </a:bodyPr>
          <a:lstStyle/>
          <a:p>
            <a:pPr algn="ctr"/>
            <a:r>
              <a:rPr lang="en-US" dirty="0"/>
              <a:t>MOTOR/GEARBOX REPLACEMENT VIDEO</a:t>
            </a:r>
          </a:p>
        </p:txBody>
      </p:sp>
      <p:sp>
        <p:nvSpPr>
          <p:cNvPr id="14" name="TextBox 13">
            <a:extLst>
              <a:ext uri="{FF2B5EF4-FFF2-40B4-BE49-F238E27FC236}">
                <a16:creationId xmlns:a16="http://schemas.microsoft.com/office/drawing/2014/main" id="{D8E6F911-C6B3-07B3-72B6-EAEBC62E585A}"/>
              </a:ext>
            </a:extLst>
          </p:cNvPr>
          <p:cNvSpPr txBox="1"/>
          <p:nvPr/>
        </p:nvSpPr>
        <p:spPr>
          <a:xfrm>
            <a:off x="2253973" y="5366840"/>
            <a:ext cx="6244332" cy="369332"/>
          </a:xfrm>
          <a:prstGeom prst="rect">
            <a:avLst/>
          </a:prstGeom>
          <a:noFill/>
        </p:spPr>
        <p:txBody>
          <a:bodyPr wrap="square" rtlCol="0">
            <a:spAutoFit/>
          </a:bodyPr>
          <a:lstStyle/>
          <a:p>
            <a:r>
              <a:rPr lang="en-US" dirty="0"/>
              <a:t>VIDEOS OF MOTOR AND GEARBOX FAILURES </a:t>
            </a:r>
          </a:p>
        </p:txBody>
      </p:sp>
      <p:pic>
        <p:nvPicPr>
          <p:cNvPr id="6" name="Online Media 5" title="Exact Slide Gearbox Failure">
            <a:hlinkClick r:id="" action="ppaction://media"/>
            <a:extLst>
              <a:ext uri="{FF2B5EF4-FFF2-40B4-BE49-F238E27FC236}">
                <a16:creationId xmlns:a16="http://schemas.microsoft.com/office/drawing/2014/main" id="{9F0B3D59-07DE-C51C-9E15-5AF6CF760A16}"/>
              </a:ext>
            </a:extLst>
          </p:cNvPr>
          <p:cNvPicPr>
            <a:picLocks noRot="1" noChangeAspect="1"/>
          </p:cNvPicPr>
          <p:nvPr>
            <a:videoFile r:link="rId1"/>
          </p:nvPr>
        </p:nvPicPr>
        <p:blipFill>
          <a:blip r:embed="rId9"/>
          <a:stretch>
            <a:fillRect/>
          </a:stretch>
        </p:blipFill>
        <p:spPr>
          <a:xfrm>
            <a:off x="985783" y="1020769"/>
            <a:ext cx="2401229" cy="4249615"/>
          </a:xfrm>
          <a:prstGeom prst="rect">
            <a:avLst/>
          </a:prstGeom>
        </p:spPr>
      </p:pic>
      <p:pic>
        <p:nvPicPr>
          <p:cNvPr id="8" name="Online Media 7" title="Exact Slide Motor Failure">
            <a:hlinkClick r:id="" action="ppaction://media"/>
            <a:extLst>
              <a:ext uri="{FF2B5EF4-FFF2-40B4-BE49-F238E27FC236}">
                <a16:creationId xmlns:a16="http://schemas.microsoft.com/office/drawing/2014/main" id="{80291DC1-969F-2484-F909-280E7A8B9AD0}"/>
              </a:ext>
            </a:extLst>
          </p:cNvPr>
          <p:cNvPicPr>
            <a:picLocks noRot="1" noChangeAspect="1"/>
          </p:cNvPicPr>
          <p:nvPr>
            <a:videoFile r:link="rId2"/>
          </p:nvPr>
        </p:nvPicPr>
        <p:blipFill>
          <a:blip r:embed="rId10"/>
          <a:stretch>
            <a:fillRect/>
          </a:stretch>
        </p:blipFill>
        <p:spPr>
          <a:xfrm>
            <a:off x="3496034" y="1020769"/>
            <a:ext cx="2401229" cy="4249615"/>
          </a:xfrm>
          <a:prstGeom prst="rect">
            <a:avLst/>
          </a:prstGeom>
        </p:spPr>
      </p:pic>
      <p:pic>
        <p:nvPicPr>
          <p:cNvPr id="10" name="Online Media 9" title="Exact Slide Motor Failure 2">
            <a:hlinkClick r:id="" action="ppaction://media"/>
            <a:extLst>
              <a:ext uri="{FF2B5EF4-FFF2-40B4-BE49-F238E27FC236}">
                <a16:creationId xmlns:a16="http://schemas.microsoft.com/office/drawing/2014/main" id="{EBA43016-9E9D-0A5A-032E-6522EA33D357}"/>
              </a:ext>
            </a:extLst>
          </p:cNvPr>
          <p:cNvPicPr>
            <a:picLocks noRot="1" noChangeAspect="1"/>
          </p:cNvPicPr>
          <p:nvPr>
            <a:videoFile r:link="rId3"/>
          </p:nvPr>
        </p:nvPicPr>
        <p:blipFill>
          <a:blip r:embed="rId11"/>
          <a:stretch>
            <a:fillRect/>
          </a:stretch>
        </p:blipFill>
        <p:spPr>
          <a:xfrm>
            <a:off x="5915984" y="1009412"/>
            <a:ext cx="2399361" cy="4246309"/>
          </a:xfrm>
          <a:prstGeom prst="rect">
            <a:avLst/>
          </a:prstGeom>
        </p:spPr>
      </p:pic>
      <p:pic>
        <p:nvPicPr>
          <p:cNvPr id="15" name="Online Media 14" title="BAL EXACT-SLIDE Motor Replacement Procedure">
            <a:hlinkClick r:id="" action="ppaction://media"/>
            <a:extLst>
              <a:ext uri="{FF2B5EF4-FFF2-40B4-BE49-F238E27FC236}">
                <a16:creationId xmlns:a16="http://schemas.microsoft.com/office/drawing/2014/main" id="{6877D337-C642-278B-102E-EDF4DF8C57B1}"/>
              </a:ext>
            </a:extLst>
          </p:cNvPr>
          <p:cNvPicPr>
            <a:picLocks noRot="1" noChangeAspect="1"/>
          </p:cNvPicPr>
          <p:nvPr>
            <a:videoFile r:link="rId4"/>
          </p:nvPr>
        </p:nvPicPr>
        <p:blipFill>
          <a:blip r:embed="rId12"/>
          <a:stretch>
            <a:fillRect/>
          </a:stretch>
        </p:blipFill>
        <p:spPr>
          <a:xfrm>
            <a:off x="8387657" y="2084267"/>
            <a:ext cx="3236807" cy="1828800"/>
          </a:xfrm>
          <a:prstGeom prst="rect">
            <a:avLst/>
          </a:prstGeom>
        </p:spPr>
      </p:pic>
    </p:spTree>
    <p:extLst>
      <p:ext uri="{BB962C8B-B14F-4D97-AF65-F5344CB8AC3E}">
        <p14:creationId xmlns:p14="http://schemas.microsoft.com/office/powerpoint/2010/main" val="161900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fill="hold" display="0">
                  <p:stCondLst>
                    <p:cond delay="indefinite"/>
                  </p:stCondLst>
                </p:cTn>
                <p:tgtEl>
                  <p:spTgt spid="15"/>
                </p:tgtEl>
              </p:cMediaNode>
            </p:video>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20" y="5150698"/>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C06A789-D5B2-FB15-46D1-B64B6886AEE7}"/>
              </a:ext>
            </a:extLst>
          </p:cNvPr>
          <p:cNvSpPr txBox="1"/>
          <p:nvPr/>
        </p:nvSpPr>
        <p:spPr>
          <a:xfrm>
            <a:off x="635792" y="640080"/>
            <a:ext cx="10920415" cy="400110"/>
          </a:xfrm>
          <a:prstGeom prst="rect">
            <a:avLst/>
          </a:prstGeom>
          <a:solidFill>
            <a:schemeClr val="accent1">
              <a:lumMod val="50000"/>
            </a:schemeClr>
          </a:solidFill>
        </p:spPr>
        <p:txBody>
          <a:bodyPr wrap="square" rtlCol="0">
            <a:spAutoFit/>
          </a:bodyPr>
          <a:lstStyle/>
          <a:p>
            <a:pPr algn="ctr"/>
            <a:r>
              <a:rPr lang="en-US" sz="2000">
                <a:solidFill>
                  <a:schemeClr val="bg1"/>
                </a:solidFill>
              </a:rPr>
              <a:t>EXACT </a:t>
            </a:r>
            <a:r>
              <a:rPr lang="en-US">
                <a:solidFill>
                  <a:schemeClr val="bg1"/>
                </a:solidFill>
              </a:rPr>
              <a:t>SLIDE</a:t>
            </a:r>
            <a:r>
              <a:rPr lang="en-US" sz="2000">
                <a:solidFill>
                  <a:schemeClr val="bg1"/>
                </a:solidFill>
              </a:rPr>
              <a:t> vs. ACCU SLIDE</a:t>
            </a:r>
          </a:p>
        </p:txBody>
      </p:sp>
      <p:pic>
        <p:nvPicPr>
          <p:cNvPr id="10" name="Picture 9">
            <a:extLst>
              <a:ext uri="{FF2B5EF4-FFF2-40B4-BE49-F238E27FC236}">
                <a16:creationId xmlns:a16="http://schemas.microsoft.com/office/drawing/2014/main" id="{2F13710A-77EC-ED6B-8E09-654EC74FA7FC}"/>
              </a:ext>
            </a:extLst>
          </p:cNvPr>
          <p:cNvPicPr>
            <a:picLocks noChangeAspect="1"/>
          </p:cNvPicPr>
          <p:nvPr/>
        </p:nvPicPr>
        <p:blipFill>
          <a:blip r:embed="rId4"/>
          <a:stretch>
            <a:fillRect/>
          </a:stretch>
        </p:blipFill>
        <p:spPr>
          <a:xfrm>
            <a:off x="1116539" y="1806993"/>
            <a:ext cx="3544832" cy="32081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E0C4DB3E-7C7E-AA24-1D67-5CD27A5C4BE2}"/>
              </a:ext>
            </a:extLst>
          </p:cNvPr>
          <p:cNvPicPr>
            <a:picLocks noChangeAspect="1"/>
          </p:cNvPicPr>
          <p:nvPr/>
        </p:nvPicPr>
        <p:blipFill>
          <a:blip r:embed="rId5"/>
          <a:stretch>
            <a:fillRect/>
          </a:stretch>
        </p:blipFill>
        <p:spPr>
          <a:xfrm rot="16200000">
            <a:off x="2515150" y="2053176"/>
            <a:ext cx="714055" cy="908319"/>
          </a:xfrm>
          <a:prstGeom prst="rect">
            <a:avLst/>
          </a:prstGeom>
        </p:spPr>
      </p:pic>
      <p:pic>
        <p:nvPicPr>
          <p:cNvPr id="5" name="Picture 4">
            <a:extLst>
              <a:ext uri="{FF2B5EF4-FFF2-40B4-BE49-F238E27FC236}">
                <a16:creationId xmlns:a16="http://schemas.microsoft.com/office/drawing/2014/main" id="{8A3EAC50-2B32-6DD2-D028-D52B36754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429" y="5355120"/>
            <a:ext cx="1007547" cy="468509"/>
          </a:xfrm>
          <a:prstGeom prst="rect">
            <a:avLst/>
          </a:prstGeom>
        </p:spPr>
      </p:pic>
      <p:pic>
        <p:nvPicPr>
          <p:cNvPr id="7" name="Picture 6">
            <a:extLst>
              <a:ext uri="{FF2B5EF4-FFF2-40B4-BE49-F238E27FC236}">
                <a16:creationId xmlns:a16="http://schemas.microsoft.com/office/drawing/2014/main" id="{7A7FF77A-C33C-455A-043E-1C326F0E18B2}"/>
              </a:ext>
            </a:extLst>
          </p:cNvPr>
          <p:cNvPicPr>
            <a:picLocks noChangeAspect="1"/>
          </p:cNvPicPr>
          <p:nvPr/>
        </p:nvPicPr>
        <p:blipFill>
          <a:blip r:embed="rId7"/>
          <a:stretch>
            <a:fillRect/>
          </a:stretch>
        </p:blipFill>
        <p:spPr>
          <a:xfrm>
            <a:off x="4110899" y="2675103"/>
            <a:ext cx="1422224" cy="1507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B728A2C-80BE-FF89-B5CE-8ADA685E0F9E}"/>
              </a:ext>
            </a:extLst>
          </p:cNvPr>
          <p:cNvPicPr>
            <a:picLocks noChangeAspect="1"/>
          </p:cNvPicPr>
          <p:nvPr/>
        </p:nvPicPr>
        <p:blipFill>
          <a:blip r:embed="rId8"/>
          <a:stretch>
            <a:fillRect/>
          </a:stretch>
        </p:blipFill>
        <p:spPr>
          <a:xfrm>
            <a:off x="5934739" y="1785421"/>
            <a:ext cx="5140721" cy="32496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Wave 10">
            <a:extLst>
              <a:ext uri="{FF2B5EF4-FFF2-40B4-BE49-F238E27FC236}">
                <a16:creationId xmlns:a16="http://schemas.microsoft.com/office/drawing/2014/main" id="{598D43A2-F727-C35F-D1FE-E5BB5D611947}"/>
              </a:ext>
            </a:extLst>
          </p:cNvPr>
          <p:cNvSpPr/>
          <p:nvPr/>
        </p:nvSpPr>
        <p:spPr>
          <a:xfrm>
            <a:off x="7773109" y="1465616"/>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ACCU SLIDE</a:t>
            </a:r>
          </a:p>
        </p:txBody>
      </p:sp>
      <p:sp>
        <p:nvSpPr>
          <p:cNvPr id="3" name="Speech Bubble: Rectangle with Corners Rounded 2">
            <a:extLst>
              <a:ext uri="{FF2B5EF4-FFF2-40B4-BE49-F238E27FC236}">
                <a16:creationId xmlns:a16="http://schemas.microsoft.com/office/drawing/2014/main" id="{773199E9-B6FF-F2A8-12EF-690B554B09E5}"/>
              </a:ext>
            </a:extLst>
          </p:cNvPr>
          <p:cNvSpPr/>
          <p:nvPr/>
        </p:nvSpPr>
        <p:spPr>
          <a:xfrm>
            <a:off x="1046938" y="1166891"/>
            <a:ext cx="3742345" cy="365548"/>
          </a:xfrm>
          <a:prstGeom prst="wedgeRoundRectCallout">
            <a:avLst>
              <a:gd name="adj1" fmla="val -13256"/>
              <a:gd name="adj2" fmla="val 91842"/>
              <a:gd name="adj3" fmla="val 16667"/>
            </a:avLst>
          </a:prstGeom>
          <a:gradFill>
            <a:gsLst>
              <a:gs pos="0">
                <a:schemeClr val="accent4">
                  <a:lumMod val="110000"/>
                  <a:satMod val="105000"/>
                  <a:tint val="67000"/>
                  <a:alpha val="60000"/>
                </a:schemeClr>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Dual Motors Mounted at </a:t>
            </a:r>
            <a:r>
              <a:rPr lang="en-US" sz="1400" b="1" u="sng"/>
              <a:t>TOP</a:t>
            </a:r>
            <a:r>
              <a:rPr lang="en-US" sz="1400"/>
              <a:t> and Left of Slide</a:t>
            </a:r>
          </a:p>
        </p:txBody>
      </p:sp>
      <p:sp>
        <p:nvSpPr>
          <p:cNvPr id="9" name="Speech Bubble: Rectangle with Corners Rounded 8">
            <a:extLst>
              <a:ext uri="{FF2B5EF4-FFF2-40B4-BE49-F238E27FC236}">
                <a16:creationId xmlns:a16="http://schemas.microsoft.com/office/drawing/2014/main" id="{74FDC2D0-E566-1F51-4806-09528DB70B64}"/>
              </a:ext>
            </a:extLst>
          </p:cNvPr>
          <p:cNvSpPr/>
          <p:nvPr/>
        </p:nvSpPr>
        <p:spPr>
          <a:xfrm>
            <a:off x="5787526" y="1140178"/>
            <a:ext cx="3742345" cy="365548"/>
          </a:xfrm>
          <a:prstGeom prst="wedgeRoundRectCallout">
            <a:avLst>
              <a:gd name="adj1" fmla="val -13256"/>
              <a:gd name="adj2" fmla="val 9184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Single Motor Mounted above or below the slide</a:t>
            </a:r>
          </a:p>
        </p:txBody>
      </p:sp>
      <p:sp>
        <p:nvSpPr>
          <p:cNvPr id="12" name="Wave 11">
            <a:extLst>
              <a:ext uri="{FF2B5EF4-FFF2-40B4-BE49-F238E27FC236}">
                <a16:creationId xmlns:a16="http://schemas.microsoft.com/office/drawing/2014/main" id="{6A18D065-2A95-3013-0B88-13983AD77938}"/>
              </a:ext>
            </a:extLst>
          </p:cNvPr>
          <p:cNvSpPr/>
          <p:nvPr/>
        </p:nvSpPr>
        <p:spPr>
          <a:xfrm>
            <a:off x="2343089" y="3895344"/>
            <a:ext cx="1171239" cy="537945"/>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EXACT SLIDE</a:t>
            </a:r>
          </a:p>
        </p:txBody>
      </p:sp>
    </p:spTree>
    <p:extLst>
      <p:ext uri="{BB962C8B-B14F-4D97-AF65-F5344CB8AC3E}">
        <p14:creationId xmlns:p14="http://schemas.microsoft.com/office/powerpoint/2010/main" val="1695293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6EC451-276B-F46D-85D1-3C6D2B5CF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663" y="5414994"/>
            <a:ext cx="2303838" cy="6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37B036A-9555-24E6-220B-8A3AAA20B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84" y="5394053"/>
            <a:ext cx="1007547" cy="468509"/>
          </a:xfrm>
          <a:prstGeom prst="rect">
            <a:avLst/>
          </a:prstGeom>
        </p:spPr>
      </p:pic>
      <p:sp>
        <p:nvSpPr>
          <p:cNvPr id="4" name="TextBox 3">
            <a:extLst>
              <a:ext uri="{FF2B5EF4-FFF2-40B4-BE49-F238E27FC236}">
                <a16:creationId xmlns:a16="http://schemas.microsoft.com/office/drawing/2014/main" id="{A0819968-A92D-CA0A-CF48-9705923ACE32}"/>
              </a:ext>
            </a:extLst>
          </p:cNvPr>
          <p:cNvSpPr txBox="1"/>
          <p:nvPr/>
        </p:nvSpPr>
        <p:spPr>
          <a:xfrm>
            <a:off x="646744" y="640080"/>
            <a:ext cx="10920415"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Motor and Gearbox Replacement</a:t>
            </a:r>
            <a:endParaRPr lang="en-US" sz="1600" dirty="0">
              <a:solidFill>
                <a:schemeClr val="bg1"/>
              </a:solidFill>
            </a:endParaRPr>
          </a:p>
        </p:txBody>
      </p:sp>
      <p:pic>
        <p:nvPicPr>
          <p:cNvPr id="15" name="Online Media 14" title="BAL EXACT-SLIDE Motor Replacement Procedure">
            <a:hlinkClick r:id="" action="ppaction://media"/>
            <a:extLst>
              <a:ext uri="{FF2B5EF4-FFF2-40B4-BE49-F238E27FC236}">
                <a16:creationId xmlns:a16="http://schemas.microsoft.com/office/drawing/2014/main" id="{6877D337-C642-278B-102E-EDF4DF8C57B1}"/>
              </a:ext>
            </a:extLst>
          </p:cNvPr>
          <p:cNvPicPr>
            <a:picLocks noRot="1" noChangeAspect="1"/>
          </p:cNvPicPr>
          <p:nvPr>
            <a:videoFile r:link="rId1"/>
          </p:nvPr>
        </p:nvPicPr>
        <p:blipFill>
          <a:blip r:embed="rId6"/>
          <a:stretch>
            <a:fillRect/>
          </a:stretch>
        </p:blipFill>
        <p:spPr>
          <a:xfrm>
            <a:off x="2228741" y="1009412"/>
            <a:ext cx="7886329" cy="4455786"/>
          </a:xfrm>
          <a:prstGeom prst="rect">
            <a:avLst/>
          </a:prstGeom>
        </p:spPr>
      </p:pic>
    </p:spTree>
    <p:extLst>
      <p:ext uri="{BB962C8B-B14F-4D97-AF65-F5344CB8AC3E}">
        <p14:creationId xmlns:p14="http://schemas.microsoft.com/office/powerpoint/2010/main" val="3242637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2EF8D-E56C-8D5F-1B85-8BC044216FC6}"/>
              </a:ext>
            </a:extLst>
          </p:cNvPr>
          <p:cNvSpPr txBox="1"/>
          <p:nvPr/>
        </p:nvSpPr>
        <p:spPr>
          <a:xfrm>
            <a:off x="0" y="0"/>
            <a:ext cx="12192000" cy="338554"/>
          </a:xfrm>
          <a:prstGeom prst="rect">
            <a:avLst/>
          </a:prstGeom>
          <a:solidFill>
            <a:schemeClr val="accent1">
              <a:lumMod val="50000"/>
            </a:schemeClr>
          </a:solidFill>
        </p:spPr>
        <p:txBody>
          <a:bodyPr wrap="square" rtlCol="0">
            <a:spAutoFit/>
          </a:bodyPr>
          <a:lstStyle/>
          <a:p>
            <a:pPr algn="ctr"/>
            <a:r>
              <a:rPr lang="en-US" sz="1600">
                <a:solidFill>
                  <a:schemeClr val="bg1"/>
                </a:solidFill>
              </a:rPr>
              <a:t>ROOM LEANING?</a:t>
            </a:r>
          </a:p>
        </p:txBody>
      </p:sp>
      <mc:AlternateContent xmlns:mc="http://schemas.openxmlformats.org/markup-compatibility/2006">
        <mc:Choice xmlns:am3d="http://schemas.microsoft.com/office/drawing/2017/model3d" Requires="am3d">
          <p:graphicFrame>
            <p:nvGraphicFramePr>
              <p:cNvPr id="4" name="3D Model 3" descr="Pinacoid Blue">
                <a:extLst>
                  <a:ext uri="{FF2B5EF4-FFF2-40B4-BE49-F238E27FC236}">
                    <a16:creationId xmlns:a16="http://schemas.microsoft.com/office/drawing/2014/main" id="{8A522566-EEBE-D459-C240-C99C63CB4F70}"/>
                  </a:ext>
                </a:extLst>
              </p:cNvPr>
              <p:cNvGraphicFramePr>
                <a:graphicFrameLocks noChangeAspect="1"/>
              </p:cNvGraphicFramePr>
              <p:nvPr>
                <p:extLst>
                  <p:ext uri="{D42A27DB-BD31-4B8C-83A1-F6EECF244321}">
                    <p14:modId xmlns:p14="http://schemas.microsoft.com/office/powerpoint/2010/main" val="1009619017"/>
                  </p:ext>
                </p:extLst>
              </p:nvPr>
            </p:nvGraphicFramePr>
            <p:xfrm rot="324381">
              <a:off x="2793298" y="-362004"/>
              <a:ext cx="6130829" cy="6647278"/>
            </p:xfrm>
            <a:graphic>
              <a:graphicData uri="http://schemas.microsoft.com/office/drawing/2017/model3d">
                <am3d:model3d r:embed="rId2">
                  <am3d:spPr>
                    <a:xfrm rot="324381">
                      <a:off x="0" y="0"/>
                      <a:ext cx="6130829" cy="6647278"/>
                    </a:xfrm>
                    <a:prstGeom prst="rect">
                      <a:avLst/>
                    </a:prstGeom>
                  </am3d:spPr>
                  <am3d:camera>
                    <am3d:pos x="0" y="0" z="62824008"/>
                    <am3d:up dx="0" dy="36000000" dz="0"/>
                    <am3d:lookAt x="0" y="0" z="0"/>
                    <am3d:perspective fov="2700000"/>
                  </am3d:camera>
                  <am3d:trans>
                    <am3d:meterPerModelUnit n="120914" d="1000000"/>
                    <am3d:preTrans dx="0" dy="-13241296" dz="0"/>
                    <am3d:scale>
                      <am3d:sx n="1000000" d="1000000"/>
                      <am3d:sy n="1000000" d="1000000"/>
                      <am3d:sz n="1000000" d="1000000"/>
                    </am3d:scale>
                    <am3d:rot ax="1654268" ay="3367486" az="1406221"/>
                    <am3d:postTrans dx="0" dy="0" dz="0"/>
                  </am3d:trans>
                  <am3d:raster rName="Office3DRenderer" rVer="16.0.8326">
                    <am3d:blip r:embed="rId3"/>
                  </am3d:raster>
                  <am3d:objViewport viewportSz="72567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Pinacoid Blue">
                <a:extLst>
                  <a:ext uri="{FF2B5EF4-FFF2-40B4-BE49-F238E27FC236}">
                    <a16:creationId xmlns:a16="http://schemas.microsoft.com/office/drawing/2014/main" id="{8A522566-EEBE-D459-C240-C99C63CB4F70}"/>
                  </a:ext>
                </a:extLst>
              </p:cNvPr>
              <p:cNvPicPr>
                <a:picLocks noGrp="1" noRot="1" noChangeAspect="1" noMove="1" noResize="1" noEditPoints="1" noAdjustHandles="1" noChangeArrowheads="1" noChangeShapeType="1" noCrop="1"/>
              </p:cNvPicPr>
              <p:nvPr/>
            </p:nvPicPr>
            <p:blipFill>
              <a:blip r:embed="rId3"/>
              <a:stretch>
                <a:fillRect/>
              </a:stretch>
            </p:blipFill>
            <p:spPr>
              <a:xfrm rot="324381">
                <a:off x="2793298" y="-362004"/>
                <a:ext cx="6130829" cy="6647278"/>
              </a:xfrm>
              <a:prstGeom prst="rect">
                <a:avLst/>
              </a:prstGeom>
            </p:spPr>
          </p:pic>
        </mc:Fallback>
      </mc:AlternateContent>
      <p:cxnSp>
        <p:nvCxnSpPr>
          <p:cNvPr id="7" name="Straight Connector 6">
            <a:extLst>
              <a:ext uri="{FF2B5EF4-FFF2-40B4-BE49-F238E27FC236}">
                <a16:creationId xmlns:a16="http://schemas.microsoft.com/office/drawing/2014/main" id="{C274BE2E-FDC0-31C3-C6D4-5CE28AB492FB}"/>
              </a:ext>
            </a:extLst>
          </p:cNvPr>
          <p:cNvCxnSpPr>
            <a:cxnSpLocks/>
          </p:cNvCxnSpPr>
          <p:nvPr/>
        </p:nvCxnSpPr>
        <p:spPr>
          <a:xfrm flipV="1">
            <a:off x="2076628" y="5187297"/>
            <a:ext cx="1068224" cy="713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2AA576-2AD0-2BC2-3D3A-7F6B381ECEFB}"/>
              </a:ext>
            </a:extLst>
          </p:cNvPr>
          <p:cNvCxnSpPr>
            <a:cxnSpLocks/>
          </p:cNvCxnSpPr>
          <p:nvPr/>
        </p:nvCxnSpPr>
        <p:spPr>
          <a:xfrm flipH="1" flipV="1">
            <a:off x="3033756" y="803305"/>
            <a:ext cx="111096" cy="438399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B6FE546-D98E-A28E-6A26-3BF2F7218777}"/>
              </a:ext>
            </a:extLst>
          </p:cNvPr>
          <p:cNvSpPr/>
          <p:nvPr/>
        </p:nvSpPr>
        <p:spPr>
          <a:xfrm>
            <a:off x="2845749" y="1280874"/>
            <a:ext cx="188007" cy="3385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0E84A5-DD5F-65EB-B6BB-A115D2F5DE41}"/>
              </a:ext>
            </a:extLst>
          </p:cNvPr>
          <p:cNvSpPr/>
          <p:nvPr/>
        </p:nvSpPr>
        <p:spPr>
          <a:xfrm>
            <a:off x="2931207" y="4640824"/>
            <a:ext cx="188007" cy="3385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BF1B0AA-E347-7611-86D0-348634B146BC}"/>
              </a:ext>
            </a:extLst>
          </p:cNvPr>
          <p:cNvSpPr txBox="1"/>
          <p:nvPr/>
        </p:nvSpPr>
        <p:spPr>
          <a:xfrm rot="1438541">
            <a:off x="3460275" y="4949359"/>
            <a:ext cx="1955399" cy="369332"/>
          </a:xfrm>
          <a:prstGeom prst="rect">
            <a:avLst/>
          </a:prstGeom>
          <a:noFill/>
          <a:ln>
            <a:noFill/>
          </a:ln>
        </p:spPr>
        <p:txBody>
          <a:bodyPr wrap="square" rtlCol="0">
            <a:spAutoFit/>
          </a:bodyPr>
          <a:lstStyle/>
          <a:p>
            <a:r>
              <a:rPr lang="en-US">
                <a:solidFill>
                  <a:schemeClr val="bg1"/>
                </a:solidFill>
              </a:rPr>
              <a:t>Room leaning </a:t>
            </a:r>
          </a:p>
        </p:txBody>
      </p:sp>
      <p:sp>
        <p:nvSpPr>
          <p:cNvPr id="48" name="TextBox 47">
            <a:extLst>
              <a:ext uri="{FF2B5EF4-FFF2-40B4-BE49-F238E27FC236}">
                <a16:creationId xmlns:a16="http://schemas.microsoft.com/office/drawing/2014/main" id="{48D1D97C-E941-877E-03BD-594E3DBC9FFC}"/>
              </a:ext>
            </a:extLst>
          </p:cNvPr>
          <p:cNvSpPr txBox="1"/>
          <p:nvPr/>
        </p:nvSpPr>
        <p:spPr>
          <a:xfrm>
            <a:off x="8685538" y="3690842"/>
            <a:ext cx="2812047" cy="1200329"/>
          </a:xfrm>
          <a:prstGeom prst="rect">
            <a:avLst/>
          </a:prstGeom>
          <a:noFill/>
        </p:spPr>
        <p:txBody>
          <a:bodyPr wrap="square" rtlCol="0">
            <a:spAutoFit/>
          </a:bodyPr>
          <a:lstStyle/>
          <a:p>
            <a:r>
              <a:rPr lang="en-US"/>
              <a:t>VERIFY THAT THE STANDOFF BRACKETS ARE NOT BENDING OR PULLING AWAY FROM THE WALL.</a:t>
            </a:r>
          </a:p>
        </p:txBody>
      </p:sp>
      <p:sp>
        <p:nvSpPr>
          <p:cNvPr id="49" name="TextBox 48">
            <a:extLst>
              <a:ext uri="{FF2B5EF4-FFF2-40B4-BE49-F238E27FC236}">
                <a16:creationId xmlns:a16="http://schemas.microsoft.com/office/drawing/2014/main" id="{1705B25D-B52A-6F56-5E57-AC496806A313}"/>
              </a:ext>
            </a:extLst>
          </p:cNvPr>
          <p:cNvSpPr txBox="1"/>
          <p:nvPr/>
        </p:nvSpPr>
        <p:spPr>
          <a:xfrm>
            <a:off x="159402" y="546473"/>
            <a:ext cx="2879929" cy="1200329"/>
          </a:xfrm>
          <a:prstGeom prst="rect">
            <a:avLst/>
          </a:prstGeom>
          <a:noFill/>
        </p:spPr>
        <p:txBody>
          <a:bodyPr wrap="square" rtlCol="0">
            <a:spAutoFit/>
          </a:bodyPr>
          <a:lstStyle/>
          <a:p>
            <a:r>
              <a:rPr lang="en-US"/>
              <a:t>THE STANDOFF BRACKETS ACT AS A STOPPING POINT FOR THE ROOM DURING TRAVEL.</a:t>
            </a:r>
          </a:p>
        </p:txBody>
      </p:sp>
    </p:spTree>
    <p:extLst>
      <p:ext uri="{BB962C8B-B14F-4D97-AF65-F5344CB8AC3E}">
        <p14:creationId xmlns:p14="http://schemas.microsoft.com/office/powerpoint/2010/main" val="2773164060"/>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3" y="636032"/>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Out of Sync</a:t>
            </a: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817" y="5357123"/>
            <a:ext cx="2264255" cy="6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1725785-AF1B-FEA3-068B-7FAF016CB74A}"/>
              </a:ext>
            </a:extLst>
          </p:cNvPr>
          <p:cNvSpPr/>
          <p:nvPr/>
        </p:nvSpPr>
        <p:spPr>
          <a:xfrm rot="221397">
            <a:off x="4347976" y="2986236"/>
            <a:ext cx="3295650" cy="114260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8392631-A700-8896-5E67-43986BD72489}"/>
              </a:ext>
            </a:extLst>
          </p:cNvPr>
          <p:cNvCxnSpPr>
            <a:cxnSpLocks/>
          </p:cNvCxnSpPr>
          <p:nvPr/>
        </p:nvCxnSpPr>
        <p:spPr>
          <a:xfrm>
            <a:off x="3232124" y="3380570"/>
            <a:ext cx="5606560" cy="14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C26B28A-7E30-6735-2238-2C7C9ACCAB2D}"/>
              </a:ext>
            </a:extLst>
          </p:cNvPr>
          <p:cNvSpPr/>
          <p:nvPr/>
        </p:nvSpPr>
        <p:spPr>
          <a:xfrm>
            <a:off x="2524030" y="4605114"/>
            <a:ext cx="3295650" cy="1142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340BFE0-0411-4EC3-4B07-766496E2A056}"/>
              </a:ext>
            </a:extLst>
          </p:cNvPr>
          <p:cNvCxnSpPr>
            <a:cxnSpLocks/>
          </p:cNvCxnSpPr>
          <p:nvPr/>
        </p:nvCxnSpPr>
        <p:spPr>
          <a:xfrm>
            <a:off x="1303403" y="4647138"/>
            <a:ext cx="5606560" cy="14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FF2F75-B0D8-F578-C9E9-F8F3A8E2FD2B}"/>
              </a:ext>
            </a:extLst>
          </p:cNvPr>
          <p:cNvSpPr txBox="1"/>
          <p:nvPr/>
        </p:nvSpPr>
        <p:spPr>
          <a:xfrm>
            <a:off x="8946683" y="3226216"/>
            <a:ext cx="2670907" cy="338554"/>
          </a:xfrm>
          <a:prstGeom prst="rect">
            <a:avLst/>
          </a:prstGeom>
          <a:noFill/>
        </p:spPr>
        <p:txBody>
          <a:bodyPr wrap="square" rtlCol="0">
            <a:spAutoFit/>
          </a:bodyPr>
          <a:lstStyle/>
          <a:p>
            <a:r>
              <a:rPr lang="en-US" sz="1600"/>
              <a:t>During extend or retract</a:t>
            </a:r>
          </a:p>
        </p:txBody>
      </p:sp>
      <p:sp>
        <p:nvSpPr>
          <p:cNvPr id="12" name="TextBox 11">
            <a:extLst>
              <a:ext uri="{FF2B5EF4-FFF2-40B4-BE49-F238E27FC236}">
                <a16:creationId xmlns:a16="http://schemas.microsoft.com/office/drawing/2014/main" id="{71F3DB54-DA25-F5C3-17A2-A825C0DBC03B}"/>
              </a:ext>
            </a:extLst>
          </p:cNvPr>
          <p:cNvSpPr txBox="1"/>
          <p:nvPr/>
        </p:nvSpPr>
        <p:spPr>
          <a:xfrm>
            <a:off x="5861872" y="5132864"/>
            <a:ext cx="2670907" cy="338554"/>
          </a:xfrm>
          <a:prstGeom prst="rect">
            <a:avLst/>
          </a:prstGeom>
          <a:noFill/>
        </p:spPr>
        <p:txBody>
          <a:bodyPr wrap="square" rtlCol="0">
            <a:spAutoFit/>
          </a:bodyPr>
          <a:lstStyle/>
          <a:p>
            <a:r>
              <a:rPr lang="en-US" sz="1600"/>
              <a:t>Seals in the Closed Position</a:t>
            </a:r>
          </a:p>
        </p:txBody>
      </p:sp>
      <p:sp>
        <p:nvSpPr>
          <p:cNvPr id="13" name="TextBox 12">
            <a:extLst>
              <a:ext uri="{FF2B5EF4-FFF2-40B4-BE49-F238E27FC236}">
                <a16:creationId xmlns:a16="http://schemas.microsoft.com/office/drawing/2014/main" id="{11DE4D7D-E9BA-8FA2-A8D6-2016FB82E923}"/>
              </a:ext>
            </a:extLst>
          </p:cNvPr>
          <p:cNvSpPr txBox="1"/>
          <p:nvPr/>
        </p:nvSpPr>
        <p:spPr>
          <a:xfrm>
            <a:off x="5240067" y="3568826"/>
            <a:ext cx="2095500" cy="369332"/>
          </a:xfrm>
          <a:prstGeom prst="rect">
            <a:avLst/>
          </a:prstGeom>
          <a:noFill/>
        </p:spPr>
        <p:txBody>
          <a:bodyPr wrap="square" rtlCol="0">
            <a:spAutoFit/>
          </a:bodyPr>
          <a:lstStyle/>
          <a:p>
            <a:r>
              <a:rPr lang="en-US">
                <a:solidFill>
                  <a:schemeClr val="bg1"/>
                </a:solidFill>
              </a:rPr>
              <a:t>Slide-out Box</a:t>
            </a:r>
          </a:p>
        </p:txBody>
      </p:sp>
      <p:sp>
        <p:nvSpPr>
          <p:cNvPr id="14" name="TextBox 13">
            <a:extLst>
              <a:ext uri="{FF2B5EF4-FFF2-40B4-BE49-F238E27FC236}">
                <a16:creationId xmlns:a16="http://schemas.microsoft.com/office/drawing/2014/main" id="{B8B4B6FA-B295-683B-B2C0-C7AEB136A78B}"/>
              </a:ext>
            </a:extLst>
          </p:cNvPr>
          <p:cNvSpPr txBox="1"/>
          <p:nvPr/>
        </p:nvSpPr>
        <p:spPr>
          <a:xfrm>
            <a:off x="3446167" y="5222363"/>
            <a:ext cx="2095500" cy="369332"/>
          </a:xfrm>
          <a:prstGeom prst="rect">
            <a:avLst/>
          </a:prstGeom>
          <a:noFill/>
        </p:spPr>
        <p:txBody>
          <a:bodyPr wrap="square" rtlCol="0">
            <a:spAutoFit/>
          </a:bodyPr>
          <a:lstStyle/>
          <a:p>
            <a:r>
              <a:rPr lang="en-US">
                <a:solidFill>
                  <a:schemeClr val="bg1"/>
                </a:solidFill>
              </a:rPr>
              <a:t>Slide-out Box</a:t>
            </a:r>
          </a:p>
        </p:txBody>
      </p:sp>
      <p:cxnSp>
        <p:nvCxnSpPr>
          <p:cNvPr id="16" name="Straight Arrow Connector 15">
            <a:extLst>
              <a:ext uri="{FF2B5EF4-FFF2-40B4-BE49-F238E27FC236}">
                <a16:creationId xmlns:a16="http://schemas.microsoft.com/office/drawing/2014/main" id="{A22D513E-EDD0-BA84-0F80-9B99EFDECB89}"/>
              </a:ext>
            </a:extLst>
          </p:cNvPr>
          <p:cNvCxnSpPr/>
          <p:nvPr/>
        </p:nvCxnSpPr>
        <p:spPr>
          <a:xfrm>
            <a:off x="4211367" y="2914094"/>
            <a:ext cx="0" cy="4231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A83F5D-0ADD-FE21-9DA9-0E12EB90A256}"/>
              </a:ext>
            </a:extLst>
          </p:cNvPr>
          <p:cNvCxnSpPr>
            <a:cxnSpLocks/>
          </p:cNvCxnSpPr>
          <p:nvPr/>
        </p:nvCxnSpPr>
        <p:spPr>
          <a:xfrm>
            <a:off x="7775505" y="3092956"/>
            <a:ext cx="0" cy="3025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5CDD7D5-9544-EA99-8CBA-37CA58A1BAE0}"/>
              </a:ext>
            </a:extLst>
          </p:cNvPr>
          <p:cNvSpPr txBox="1"/>
          <p:nvPr/>
        </p:nvSpPr>
        <p:spPr>
          <a:xfrm>
            <a:off x="3874471" y="2999706"/>
            <a:ext cx="693804" cy="369332"/>
          </a:xfrm>
          <a:prstGeom prst="rect">
            <a:avLst/>
          </a:prstGeom>
          <a:noFill/>
        </p:spPr>
        <p:txBody>
          <a:bodyPr wrap="square" rtlCol="0">
            <a:spAutoFit/>
          </a:bodyPr>
          <a:lstStyle/>
          <a:p>
            <a:r>
              <a:rPr lang="en-US"/>
              <a:t>4”</a:t>
            </a:r>
          </a:p>
        </p:txBody>
      </p:sp>
      <p:sp>
        <p:nvSpPr>
          <p:cNvPr id="20" name="TextBox 19">
            <a:extLst>
              <a:ext uri="{FF2B5EF4-FFF2-40B4-BE49-F238E27FC236}">
                <a16:creationId xmlns:a16="http://schemas.microsoft.com/office/drawing/2014/main" id="{C5304CA1-976E-050A-1419-F59391C8C895}"/>
              </a:ext>
            </a:extLst>
          </p:cNvPr>
          <p:cNvSpPr txBox="1"/>
          <p:nvPr/>
        </p:nvSpPr>
        <p:spPr>
          <a:xfrm>
            <a:off x="7834878" y="3059558"/>
            <a:ext cx="693804" cy="369332"/>
          </a:xfrm>
          <a:prstGeom prst="rect">
            <a:avLst/>
          </a:prstGeom>
          <a:noFill/>
        </p:spPr>
        <p:txBody>
          <a:bodyPr wrap="square" rtlCol="0">
            <a:spAutoFit/>
          </a:bodyPr>
          <a:lstStyle/>
          <a:p>
            <a:r>
              <a:rPr lang="en-US"/>
              <a:t>2”</a:t>
            </a:r>
          </a:p>
        </p:txBody>
      </p:sp>
      <p:sp>
        <p:nvSpPr>
          <p:cNvPr id="21" name="Rectangle 20">
            <a:extLst>
              <a:ext uri="{FF2B5EF4-FFF2-40B4-BE49-F238E27FC236}">
                <a16:creationId xmlns:a16="http://schemas.microsoft.com/office/drawing/2014/main" id="{BC0C6DB3-F06D-E9FC-18F8-DF1052DA365B}"/>
              </a:ext>
            </a:extLst>
          </p:cNvPr>
          <p:cNvSpPr/>
          <p:nvPr/>
        </p:nvSpPr>
        <p:spPr>
          <a:xfrm>
            <a:off x="2514516" y="1513179"/>
            <a:ext cx="3295650" cy="11426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EF1DCFD-B189-3BD4-F982-F84125D8D49F}"/>
              </a:ext>
            </a:extLst>
          </p:cNvPr>
          <p:cNvCxnSpPr>
            <a:cxnSpLocks/>
          </p:cNvCxnSpPr>
          <p:nvPr/>
        </p:nvCxnSpPr>
        <p:spPr>
          <a:xfrm>
            <a:off x="1320479" y="2585372"/>
            <a:ext cx="5606560" cy="14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42F753-DCCF-0FEF-8C8E-F14AAE20FC87}"/>
              </a:ext>
            </a:extLst>
          </p:cNvPr>
          <p:cNvSpPr txBox="1"/>
          <p:nvPr/>
        </p:nvSpPr>
        <p:spPr>
          <a:xfrm>
            <a:off x="3436653" y="2130428"/>
            <a:ext cx="2095500" cy="369332"/>
          </a:xfrm>
          <a:prstGeom prst="rect">
            <a:avLst/>
          </a:prstGeom>
          <a:noFill/>
        </p:spPr>
        <p:txBody>
          <a:bodyPr wrap="square" rtlCol="0">
            <a:spAutoFit/>
          </a:bodyPr>
          <a:lstStyle/>
          <a:p>
            <a:r>
              <a:rPr lang="en-US">
                <a:solidFill>
                  <a:schemeClr val="bg1"/>
                </a:solidFill>
              </a:rPr>
              <a:t>Slide-out Box</a:t>
            </a:r>
          </a:p>
        </p:txBody>
      </p:sp>
      <p:sp>
        <p:nvSpPr>
          <p:cNvPr id="24" name="TextBox 23">
            <a:extLst>
              <a:ext uri="{FF2B5EF4-FFF2-40B4-BE49-F238E27FC236}">
                <a16:creationId xmlns:a16="http://schemas.microsoft.com/office/drawing/2014/main" id="{FE03C626-2D7B-3A70-20D1-88E773C56F06}"/>
              </a:ext>
            </a:extLst>
          </p:cNvPr>
          <p:cNvSpPr txBox="1"/>
          <p:nvPr/>
        </p:nvSpPr>
        <p:spPr>
          <a:xfrm>
            <a:off x="5874851" y="2042017"/>
            <a:ext cx="2670907" cy="338554"/>
          </a:xfrm>
          <a:prstGeom prst="rect">
            <a:avLst/>
          </a:prstGeom>
          <a:noFill/>
        </p:spPr>
        <p:txBody>
          <a:bodyPr wrap="square" rtlCol="0">
            <a:spAutoFit/>
          </a:bodyPr>
          <a:lstStyle/>
          <a:p>
            <a:r>
              <a:rPr lang="en-US" sz="1600"/>
              <a:t>Seals in the Open Position</a:t>
            </a: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pic>
        <p:nvPicPr>
          <p:cNvPr id="7" name="Graphic 6" descr="Thumbs up sign with solid fill">
            <a:extLst>
              <a:ext uri="{FF2B5EF4-FFF2-40B4-BE49-F238E27FC236}">
                <a16:creationId xmlns:a16="http://schemas.microsoft.com/office/drawing/2014/main" id="{9E46897C-A581-BA98-0EBE-A870898173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8687" y="2329824"/>
            <a:ext cx="914400" cy="914400"/>
          </a:xfrm>
          <a:prstGeom prst="rect">
            <a:avLst/>
          </a:prstGeom>
        </p:spPr>
      </p:pic>
      <p:pic>
        <p:nvPicPr>
          <p:cNvPr id="15" name="Graphic 14" descr="Thumbs Down with solid fill">
            <a:extLst>
              <a:ext uri="{FF2B5EF4-FFF2-40B4-BE49-F238E27FC236}">
                <a16:creationId xmlns:a16="http://schemas.microsoft.com/office/drawing/2014/main" id="{D09A8BA1-CA3A-A227-F19B-82010BF94A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38574" y="2896665"/>
            <a:ext cx="914400" cy="914400"/>
          </a:xfrm>
          <a:prstGeom prst="rect">
            <a:avLst/>
          </a:prstGeom>
        </p:spPr>
      </p:pic>
    </p:spTree>
    <p:extLst>
      <p:ext uri="{BB962C8B-B14F-4D97-AF65-F5344CB8AC3E}">
        <p14:creationId xmlns:p14="http://schemas.microsoft.com/office/powerpoint/2010/main" val="358350674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405" y="5634039"/>
            <a:ext cx="1545849" cy="4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24" y="5557192"/>
            <a:ext cx="686463" cy="319205"/>
          </a:xfrm>
          <a:prstGeom prst="rect">
            <a:avLst/>
          </a:prstGeom>
        </p:spPr>
      </p:pic>
      <p:sp>
        <p:nvSpPr>
          <p:cNvPr id="5" name="TextBox 4">
            <a:extLst>
              <a:ext uri="{FF2B5EF4-FFF2-40B4-BE49-F238E27FC236}">
                <a16:creationId xmlns:a16="http://schemas.microsoft.com/office/drawing/2014/main" id="{879CFB68-E8AB-FDEC-B008-3AD05F68ACAC}"/>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BEWARE OF THE G5 WITH TIMING SHAFT</a:t>
            </a:r>
          </a:p>
        </p:txBody>
      </p:sp>
      <p:pic>
        <p:nvPicPr>
          <p:cNvPr id="7" name="Picture 6">
            <a:extLst>
              <a:ext uri="{FF2B5EF4-FFF2-40B4-BE49-F238E27FC236}">
                <a16:creationId xmlns:a16="http://schemas.microsoft.com/office/drawing/2014/main" id="{5CCB556F-3F5C-7063-6FA2-D0224D08D7C5}"/>
              </a:ext>
            </a:extLst>
          </p:cNvPr>
          <p:cNvPicPr>
            <a:picLocks noChangeAspect="1"/>
          </p:cNvPicPr>
          <p:nvPr/>
        </p:nvPicPr>
        <p:blipFill>
          <a:blip r:embed="rId4"/>
          <a:stretch>
            <a:fillRect/>
          </a:stretch>
        </p:blipFill>
        <p:spPr>
          <a:xfrm>
            <a:off x="968024" y="1206603"/>
            <a:ext cx="2204137" cy="4030549"/>
          </a:xfrm>
          <a:prstGeom prst="rect">
            <a:avLst/>
          </a:prstGeom>
        </p:spPr>
      </p:pic>
      <p:pic>
        <p:nvPicPr>
          <p:cNvPr id="9" name="Picture 8">
            <a:extLst>
              <a:ext uri="{FF2B5EF4-FFF2-40B4-BE49-F238E27FC236}">
                <a16:creationId xmlns:a16="http://schemas.microsoft.com/office/drawing/2014/main" id="{5F0028A0-66EC-30A2-0169-2D49691A3D17}"/>
              </a:ext>
            </a:extLst>
          </p:cNvPr>
          <p:cNvPicPr>
            <a:picLocks noChangeAspect="1"/>
          </p:cNvPicPr>
          <p:nvPr/>
        </p:nvPicPr>
        <p:blipFill>
          <a:blip r:embed="rId5"/>
          <a:stretch>
            <a:fillRect/>
          </a:stretch>
        </p:blipFill>
        <p:spPr>
          <a:xfrm>
            <a:off x="3152896" y="1206603"/>
            <a:ext cx="2326812" cy="4030544"/>
          </a:xfrm>
          <a:prstGeom prst="rect">
            <a:avLst/>
          </a:prstGeom>
        </p:spPr>
      </p:pic>
      <p:pic>
        <p:nvPicPr>
          <p:cNvPr id="11" name="Picture 10">
            <a:extLst>
              <a:ext uri="{FF2B5EF4-FFF2-40B4-BE49-F238E27FC236}">
                <a16:creationId xmlns:a16="http://schemas.microsoft.com/office/drawing/2014/main" id="{81F7CE65-44CB-494D-850F-CE67D5E35C96}"/>
              </a:ext>
            </a:extLst>
          </p:cNvPr>
          <p:cNvPicPr>
            <a:picLocks noChangeAspect="1"/>
          </p:cNvPicPr>
          <p:nvPr/>
        </p:nvPicPr>
        <p:blipFill>
          <a:blip r:embed="rId6"/>
          <a:stretch>
            <a:fillRect/>
          </a:stretch>
        </p:blipFill>
        <p:spPr>
          <a:xfrm>
            <a:off x="6328239" y="1085547"/>
            <a:ext cx="4895737" cy="4556801"/>
          </a:xfrm>
          <a:prstGeom prst="rect">
            <a:avLst/>
          </a:prstGeom>
        </p:spPr>
      </p:pic>
      <p:sp>
        <p:nvSpPr>
          <p:cNvPr id="12" name="Rectangle 11">
            <a:extLst>
              <a:ext uri="{FF2B5EF4-FFF2-40B4-BE49-F238E27FC236}">
                <a16:creationId xmlns:a16="http://schemas.microsoft.com/office/drawing/2014/main" id="{DE3E593A-6833-B0E0-F01A-7142B5528340}"/>
              </a:ext>
            </a:extLst>
          </p:cNvPr>
          <p:cNvSpPr/>
          <p:nvPr/>
        </p:nvSpPr>
        <p:spPr>
          <a:xfrm>
            <a:off x="968024" y="1206603"/>
            <a:ext cx="1548348" cy="171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D679F8-3912-C58D-C2C9-2DDEEDFE16EC}"/>
              </a:ext>
            </a:extLst>
          </p:cNvPr>
          <p:cNvSpPr/>
          <p:nvPr/>
        </p:nvSpPr>
        <p:spPr>
          <a:xfrm>
            <a:off x="971533" y="5502848"/>
            <a:ext cx="8534606" cy="405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BOTTOM MOUNT MOTOR SLIDE WITH TIMING SHAFT IS </a:t>
            </a:r>
            <a:r>
              <a:rPr lang="en-US" b="1" u="sng"/>
              <a:t>NOT</a:t>
            </a:r>
            <a:r>
              <a:rPr lang="en-US"/>
              <a:t> AN EXACT SLIDE</a:t>
            </a:r>
          </a:p>
        </p:txBody>
      </p:sp>
      <p:cxnSp>
        <p:nvCxnSpPr>
          <p:cNvPr id="16" name="Straight Connector 15">
            <a:extLst>
              <a:ext uri="{FF2B5EF4-FFF2-40B4-BE49-F238E27FC236}">
                <a16:creationId xmlns:a16="http://schemas.microsoft.com/office/drawing/2014/main" id="{CA9F9E45-380D-0257-6B79-4290BC9F9D41}"/>
              </a:ext>
            </a:extLst>
          </p:cNvPr>
          <p:cNvCxnSpPr>
            <a:cxnSpLocks/>
          </p:cNvCxnSpPr>
          <p:nvPr/>
        </p:nvCxnSpPr>
        <p:spPr>
          <a:xfrm>
            <a:off x="9994146" y="5675560"/>
            <a:ext cx="1523943" cy="405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94E175-2174-6EDA-DBBF-9209529F186F}"/>
              </a:ext>
            </a:extLst>
          </p:cNvPr>
          <p:cNvCxnSpPr>
            <a:cxnSpLocks/>
          </p:cNvCxnSpPr>
          <p:nvPr/>
        </p:nvCxnSpPr>
        <p:spPr>
          <a:xfrm flipV="1">
            <a:off x="10021311" y="5642348"/>
            <a:ext cx="1496778" cy="4384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AFE73AD-9C19-86C3-C3E8-8BA6AE6818C6}"/>
              </a:ext>
            </a:extLst>
          </p:cNvPr>
          <p:cNvSpPr txBox="1"/>
          <p:nvPr/>
        </p:nvSpPr>
        <p:spPr>
          <a:xfrm>
            <a:off x="5479708" y="1285592"/>
            <a:ext cx="1056894" cy="127727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100"/>
              <a:t>Bottom Mount Motors will have a timing shaft at the top of the room under the wipe seal.</a:t>
            </a:r>
          </a:p>
        </p:txBody>
      </p:sp>
      <p:cxnSp>
        <p:nvCxnSpPr>
          <p:cNvPr id="8" name="Straight Arrow Connector 7">
            <a:extLst>
              <a:ext uri="{FF2B5EF4-FFF2-40B4-BE49-F238E27FC236}">
                <a16:creationId xmlns:a16="http://schemas.microsoft.com/office/drawing/2014/main" id="{278B2753-1155-1F73-7B89-869BE23CFEEE}"/>
              </a:ext>
            </a:extLst>
          </p:cNvPr>
          <p:cNvCxnSpPr/>
          <p:nvPr/>
        </p:nvCxnSpPr>
        <p:spPr>
          <a:xfrm flipV="1">
            <a:off x="6536602" y="1602463"/>
            <a:ext cx="1059255" cy="33497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86D66B7B-8816-A4B1-D68D-4813575635DD}"/>
              </a:ext>
            </a:extLst>
          </p:cNvPr>
          <p:cNvSpPr txBox="1"/>
          <p:nvPr/>
        </p:nvSpPr>
        <p:spPr>
          <a:xfrm>
            <a:off x="7760447" y="3548759"/>
            <a:ext cx="105689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100"/>
              <a:t>Bottom Mount Motors will have a full loop chain.</a:t>
            </a:r>
          </a:p>
        </p:txBody>
      </p:sp>
      <p:cxnSp>
        <p:nvCxnSpPr>
          <p:cNvPr id="14" name="Straight Arrow Connector 13">
            <a:extLst>
              <a:ext uri="{FF2B5EF4-FFF2-40B4-BE49-F238E27FC236}">
                <a16:creationId xmlns:a16="http://schemas.microsoft.com/office/drawing/2014/main" id="{6E827CE6-C720-5554-EAFF-26B08FE66612}"/>
              </a:ext>
            </a:extLst>
          </p:cNvPr>
          <p:cNvCxnSpPr>
            <a:cxnSpLocks/>
            <a:stCxn id="10" idx="3"/>
          </p:cNvCxnSpPr>
          <p:nvPr/>
        </p:nvCxnSpPr>
        <p:spPr>
          <a:xfrm flipV="1">
            <a:off x="8817341" y="3538580"/>
            <a:ext cx="1003861" cy="39490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7" name="Speech Bubble: Oval 16">
            <a:extLst>
              <a:ext uri="{FF2B5EF4-FFF2-40B4-BE49-F238E27FC236}">
                <a16:creationId xmlns:a16="http://schemas.microsoft.com/office/drawing/2014/main" id="{4090F7F3-AD97-6CE9-7B91-95630882FEEE}"/>
              </a:ext>
            </a:extLst>
          </p:cNvPr>
          <p:cNvSpPr/>
          <p:nvPr/>
        </p:nvSpPr>
        <p:spPr>
          <a:xfrm>
            <a:off x="756017" y="896753"/>
            <a:ext cx="2086552" cy="868673"/>
          </a:xfrm>
          <a:prstGeom prst="wedgeEllipseCallout">
            <a:avLst>
              <a:gd name="adj1" fmla="val 71492"/>
              <a:gd name="adj2" fmla="val 7847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100"/>
              <a:t>ADJUSTMENTS ARE NOT COMPLETED THE SAME WAY AS AN EXACT SLIDE</a:t>
            </a:r>
          </a:p>
        </p:txBody>
      </p:sp>
      <p:sp>
        <p:nvSpPr>
          <p:cNvPr id="18" name="TextBox 17">
            <a:extLst>
              <a:ext uri="{FF2B5EF4-FFF2-40B4-BE49-F238E27FC236}">
                <a16:creationId xmlns:a16="http://schemas.microsoft.com/office/drawing/2014/main" id="{0CFBFEA0-FAED-B60D-BBED-6920F567CEB7}"/>
              </a:ext>
            </a:extLst>
          </p:cNvPr>
          <p:cNvSpPr txBox="1"/>
          <p:nvPr/>
        </p:nvSpPr>
        <p:spPr>
          <a:xfrm>
            <a:off x="7066229" y="2454358"/>
            <a:ext cx="2552660" cy="369332"/>
          </a:xfrm>
          <a:prstGeom prst="rect">
            <a:avLst/>
          </a:prstGeom>
          <a:noFill/>
        </p:spPr>
        <p:txBody>
          <a:bodyPr wrap="square" rtlCol="0">
            <a:spAutoFit/>
          </a:bodyPr>
          <a:lstStyle/>
          <a:p>
            <a:r>
              <a:rPr lang="en-US">
                <a:solidFill>
                  <a:schemeClr val="bg1"/>
                </a:solidFill>
              </a:rPr>
              <a:t>G5 WITH TIMING SHAFT</a:t>
            </a:r>
          </a:p>
        </p:txBody>
      </p:sp>
      <p:sp>
        <p:nvSpPr>
          <p:cNvPr id="6" name="Cloud 5">
            <a:extLst>
              <a:ext uri="{FF2B5EF4-FFF2-40B4-BE49-F238E27FC236}">
                <a16:creationId xmlns:a16="http://schemas.microsoft.com/office/drawing/2014/main" id="{DDDFB369-424C-9BBA-FBFA-42E5D930BDEB}"/>
              </a:ext>
            </a:extLst>
          </p:cNvPr>
          <p:cNvSpPr/>
          <p:nvPr/>
        </p:nvSpPr>
        <p:spPr>
          <a:xfrm>
            <a:off x="9198322" y="1215652"/>
            <a:ext cx="1819746" cy="549775"/>
          </a:xfrm>
          <a:prstGeom prst="cloud">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a:solidFill>
                  <a:schemeClr val="tx1"/>
                </a:solidFill>
              </a:rPr>
              <a:t>DOES NOT USE A CONTROLLER</a:t>
            </a:r>
          </a:p>
        </p:txBody>
      </p:sp>
    </p:spTree>
    <p:extLst>
      <p:ext uri="{BB962C8B-B14F-4D97-AF65-F5344CB8AC3E}">
        <p14:creationId xmlns:p14="http://schemas.microsoft.com/office/powerpoint/2010/main" val="425450966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82A8A-B1FA-48ED-432F-95984D17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77" y="5822502"/>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8C9E67-73C8-DEB3-3FB7-519173568CA1}"/>
              </a:ext>
            </a:extLst>
          </p:cNvPr>
          <p:cNvSpPr txBox="1"/>
          <p:nvPr/>
        </p:nvSpPr>
        <p:spPr>
          <a:xfrm>
            <a:off x="0" y="-3456"/>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One side moving faster than the other</a:t>
            </a:r>
          </a:p>
        </p:txBody>
      </p:sp>
      <p:cxnSp>
        <p:nvCxnSpPr>
          <p:cNvPr id="9" name="Straight Connector 8">
            <a:extLst>
              <a:ext uri="{FF2B5EF4-FFF2-40B4-BE49-F238E27FC236}">
                <a16:creationId xmlns:a16="http://schemas.microsoft.com/office/drawing/2014/main" id="{C776E4DC-A88D-96B9-1983-9B4362DD30BA}"/>
              </a:ext>
            </a:extLst>
          </p:cNvPr>
          <p:cNvCxnSpPr>
            <a:cxnSpLocks/>
          </p:cNvCxnSpPr>
          <p:nvPr/>
        </p:nvCxnSpPr>
        <p:spPr>
          <a:xfrm flipH="1">
            <a:off x="841793" y="1767996"/>
            <a:ext cx="66676"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283792-CE68-BB4D-7218-3D06C13DB8DC}"/>
              </a:ext>
            </a:extLst>
          </p:cNvPr>
          <p:cNvCxnSpPr>
            <a:cxnSpLocks/>
          </p:cNvCxnSpPr>
          <p:nvPr/>
        </p:nvCxnSpPr>
        <p:spPr>
          <a:xfrm>
            <a:off x="908469" y="1767996"/>
            <a:ext cx="23902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8E1CF-EB36-643D-1F3D-1F746517C9A0}"/>
              </a:ext>
            </a:extLst>
          </p:cNvPr>
          <p:cNvCxnSpPr/>
          <p:nvPr/>
        </p:nvCxnSpPr>
        <p:spPr>
          <a:xfrm>
            <a:off x="3298709" y="1767996"/>
            <a:ext cx="0" cy="129120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81374-70F8-1848-D32E-EBD5E6369582}"/>
              </a:ext>
            </a:extLst>
          </p:cNvPr>
          <p:cNvCxnSpPr>
            <a:cxnSpLocks/>
          </p:cNvCxnSpPr>
          <p:nvPr/>
        </p:nvCxnSpPr>
        <p:spPr>
          <a:xfrm flipH="1">
            <a:off x="841793" y="3059197"/>
            <a:ext cx="24569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9A4FD3-45CF-CA5A-3238-9024ACA26CE2}"/>
              </a:ext>
            </a:extLst>
          </p:cNvPr>
          <p:cNvPicPr>
            <a:picLocks noChangeAspect="1"/>
          </p:cNvPicPr>
          <p:nvPr/>
        </p:nvPicPr>
        <p:blipFill>
          <a:blip r:embed="rId3"/>
          <a:stretch>
            <a:fillRect/>
          </a:stretch>
        </p:blipFill>
        <p:spPr>
          <a:xfrm>
            <a:off x="393449" y="756247"/>
            <a:ext cx="4343400" cy="1104900"/>
          </a:xfrm>
          <a:prstGeom prst="rect">
            <a:avLst/>
          </a:prstGeom>
        </p:spPr>
      </p:pic>
      <p:sp>
        <p:nvSpPr>
          <p:cNvPr id="4" name="TextBox 3">
            <a:extLst>
              <a:ext uri="{FF2B5EF4-FFF2-40B4-BE49-F238E27FC236}">
                <a16:creationId xmlns:a16="http://schemas.microsoft.com/office/drawing/2014/main" id="{C90F59E8-9839-BA3E-3409-5938641E076A}"/>
              </a:ext>
            </a:extLst>
          </p:cNvPr>
          <p:cNvSpPr txBox="1"/>
          <p:nvPr/>
        </p:nvSpPr>
        <p:spPr>
          <a:xfrm>
            <a:off x="5015620" y="756247"/>
            <a:ext cx="6527548" cy="369332"/>
          </a:xfrm>
          <a:prstGeom prst="rect">
            <a:avLst/>
          </a:prstGeom>
          <a:noFill/>
        </p:spPr>
        <p:txBody>
          <a:bodyPr wrap="square" rtlCol="0">
            <a:spAutoFit/>
          </a:bodyPr>
          <a:lstStyle/>
          <a:p>
            <a:r>
              <a:rPr lang="en-US"/>
              <a:t>Has a motor been replaced on one side recently?</a:t>
            </a:r>
          </a:p>
        </p:txBody>
      </p:sp>
      <p:pic>
        <p:nvPicPr>
          <p:cNvPr id="11" name="Picture 10">
            <a:extLst>
              <a:ext uri="{FF2B5EF4-FFF2-40B4-BE49-F238E27FC236}">
                <a16:creationId xmlns:a16="http://schemas.microsoft.com/office/drawing/2014/main" id="{41A557DB-3C0D-5836-074E-CED7711AE6EF}"/>
              </a:ext>
            </a:extLst>
          </p:cNvPr>
          <p:cNvPicPr>
            <a:picLocks noChangeAspect="1"/>
          </p:cNvPicPr>
          <p:nvPr/>
        </p:nvPicPr>
        <p:blipFill>
          <a:blip r:embed="rId4"/>
          <a:stretch>
            <a:fillRect/>
          </a:stretch>
        </p:blipFill>
        <p:spPr>
          <a:xfrm>
            <a:off x="7574618" y="1835330"/>
            <a:ext cx="2637348" cy="3987172"/>
          </a:xfrm>
          <a:prstGeom prst="rect">
            <a:avLst/>
          </a:prstGeom>
        </p:spPr>
      </p:pic>
      <p:sp>
        <p:nvSpPr>
          <p:cNvPr id="16" name="TextBox 15">
            <a:extLst>
              <a:ext uri="{FF2B5EF4-FFF2-40B4-BE49-F238E27FC236}">
                <a16:creationId xmlns:a16="http://schemas.microsoft.com/office/drawing/2014/main" id="{C3EB0786-F100-09A7-6952-8993D747E6DC}"/>
              </a:ext>
            </a:extLst>
          </p:cNvPr>
          <p:cNvSpPr txBox="1"/>
          <p:nvPr/>
        </p:nvSpPr>
        <p:spPr>
          <a:xfrm>
            <a:off x="624689" y="2413596"/>
            <a:ext cx="6627137" cy="646331"/>
          </a:xfrm>
          <a:prstGeom prst="rect">
            <a:avLst/>
          </a:prstGeom>
          <a:noFill/>
        </p:spPr>
        <p:txBody>
          <a:bodyPr wrap="square" rtlCol="0">
            <a:spAutoFit/>
          </a:bodyPr>
          <a:lstStyle/>
          <a:p>
            <a:r>
              <a:rPr lang="en-US"/>
              <a:t>12 TOOTH MOTORS WILL HAVE ONE LABEL ON THE MOTOR CYLINDER THAT IS SILVER.</a:t>
            </a:r>
          </a:p>
        </p:txBody>
      </p:sp>
      <p:sp>
        <p:nvSpPr>
          <p:cNvPr id="18" name="TextBox 17">
            <a:extLst>
              <a:ext uri="{FF2B5EF4-FFF2-40B4-BE49-F238E27FC236}">
                <a16:creationId xmlns:a16="http://schemas.microsoft.com/office/drawing/2014/main" id="{706D9ACA-C1E0-4B16-0CF5-35897A8265EC}"/>
              </a:ext>
            </a:extLst>
          </p:cNvPr>
          <p:cNvSpPr txBox="1"/>
          <p:nvPr/>
        </p:nvSpPr>
        <p:spPr>
          <a:xfrm>
            <a:off x="624688" y="3288480"/>
            <a:ext cx="6627137" cy="646331"/>
          </a:xfrm>
          <a:prstGeom prst="rect">
            <a:avLst/>
          </a:prstGeom>
          <a:noFill/>
        </p:spPr>
        <p:txBody>
          <a:bodyPr wrap="square" rtlCol="0">
            <a:spAutoFit/>
          </a:bodyPr>
          <a:lstStyle/>
          <a:p>
            <a:r>
              <a:rPr lang="en-US"/>
              <a:t>10 TOOTH MOTORS WILL HAVE </a:t>
            </a:r>
            <a:r>
              <a:rPr lang="en-US" b="1" u="sng"/>
              <a:t>TWO LABELS </a:t>
            </a:r>
            <a:r>
              <a:rPr lang="en-US"/>
              <a:t>ON THE MOTOR CYLINDER. ONE THAT IS SILVER AND ONE THAT IS BLUE.</a:t>
            </a:r>
          </a:p>
        </p:txBody>
      </p:sp>
      <p:sp>
        <p:nvSpPr>
          <p:cNvPr id="19" name="TextBox 18">
            <a:extLst>
              <a:ext uri="{FF2B5EF4-FFF2-40B4-BE49-F238E27FC236}">
                <a16:creationId xmlns:a16="http://schemas.microsoft.com/office/drawing/2014/main" id="{464C9EAC-B5F7-B1C8-3453-51D00D7E4543}"/>
              </a:ext>
            </a:extLst>
          </p:cNvPr>
          <p:cNvSpPr txBox="1"/>
          <p:nvPr/>
        </p:nvSpPr>
        <p:spPr>
          <a:xfrm>
            <a:off x="2290527" y="4200808"/>
            <a:ext cx="4961298" cy="923330"/>
          </a:xfrm>
          <a:prstGeom prst="rect">
            <a:avLst/>
          </a:prstGeom>
          <a:noFill/>
        </p:spPr>
        <p:txBody>
          <a:bodyPr wrap="square" rtlCol="0">
            <a:spAutoFit/>
          </a:bodyPr>
          <a:lstStyle/>
          <a:p>
            <a:r>
              <a:rPr lang="en-US"/>
              <a:t>The controller will not be able to calibrate the speed of the motors if there is a 12-tooth motor on one side and a 10-tooth motor on the other side. </a:t>
            </a:r>
          </a:p>
        </p:txBody>
      </p:sp>
    </p:spTree>
    <p:extLst>
      <p:ext uri="{BB962C8B-B14F-4D97-AF65-F5344CB8AC3E}">
        <p14:creationId xmlns:p14="http://schemas.microsoft.com/office/powerpoint/2010/main" val="323697332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9405" y="5634039"/>
            <a:ext cx="1545849" cy="4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24" y="5557192"/>
            <a:ext cx="686463" cy="319205"/>
          </a:xfrm>
          <a:prstGeom prst="rect">
            <a:avLst/>
          </a:prstGeom>
        </p:spPr>
      </p:pic>
      <p:sp>
        <p:nvSpPr>
          <p:cNvPr id="5" name="TextBox 4">
            <a:extLst>
              <a:ext uri="{FF2B5EF4-FFF2-40B4-BE49-F238E27FC236}">
                <a16:creationId xmlns:a16="http://schemas.microsoft.com/office/drawing/2014/main" id="{879CFB68-E8AB-FDEC-B008-3AD05F68ACAC}"/>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Motor Change from 12 Tooth to 10 Tooth Sprocket </a:t>
            </a:r>
          </a:p>
        </p:txBody>
      </p:sp>
      <p:pic>
        <p:nvPicPr>
          <p:cNvPr id="6" name="Picture 5">
            <a:extLst>
              <a:ext uri="{FF2B5EF4-FFF2-40B4-BE49-F238E27FC236}">
                <a16:creationId xmlns:a16="http://schemas.microsoft.com/office/drawing/2014/main" id="{E411CF8A-0E91-0C4B-D048-BF874B43F4EF}"/>
              </a:ext>
            </a:extLst>
          </p:cNvPr>
          <p:cNvPicPr>
            <a:picLocks noChangeAspect="1"/>
          </p:cNvPicPr>
          <p:nvPr/>
        </p:nvPicPr>
        <p:blipFill>
          <a:blip r:embed="rId4"/>
          <a:stretch>
            <a:fillRect/>
          </a:stretch>
        </p:blipFill>
        <p:spPr>
          <a:xfrm>
            <a:off x="968023" y="1077504"/>
            <a:ext cx="10359563" cy="4479688"/>
          </a:xfrm>
          <a:prstGeom prst="rect">
            <a:avLst/>
          </a:prstGeom>
        </p:spPr>
      </p:pic>
    </p:spTree>
    <p:extLst>
      <p:ext uri="{BB962C8B-B14F-4D97-AF65-F5344CB8AC3E}">
        <p14:creationId xmlns:p14="http://schemas.microsoft.com/office/powerpoint/2010/main" val="174472424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5"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The controller</a:t>
            </a: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817" y="5357123"/>
            <a:ext cx="2264255" cy="6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550732A-310D-30E4-A7C9-E7EEC0FD34A8}"/>
              </a:ext>
            </a:extLst>
          </p:cNvPr>
          <p:cNvPicPr>
            <a:picLocks noChangeAspect="1"/>
          </p:cNvPicPr>
          <p:nvPr/>
        </p:nvPicPr>
        <p:blipFill>
          <a:blip r:embed="rId3"/>
          <a:stretch>
            <a:fillRect/>
          </a:stretch>
        </p:blipFill>
        <p:spPr>
          <a:xfrm>
            <a:off x="981855" y="2794825"/>
            <a:ext cx="1722022" cy="1379212"/>
          </a:xfrm>
          <a:prstGeom prst="rect">
            <a:avLst/>
          </a:prstGeom>
        </p:spPr>
      </p:pic>
      <p:pic>
        <p:nvPicPr>
          <p:cNvPr id="15" name="Picture 14">
            <a:extLst>
              <a:ext uri="{FF2B5EF4-FFF2-40B4-BE49-F238E27FC236}">
                <a16:creationId xmlns:a16="http://schemas.microsoft.com/office/drawing/2014/main" id="{6AD2C13B-480F-4CEE-08CF-290D6D595CA8}"/>
              </a:ext>
            </a:extLst>
          </p:cNvPr>
          <p:cNvPicPr>
            <a:picLocks noChangeAspect="1"/>
          </p:cNvPicPr>
          <p:nvPr/>
        </p:nvPicPr>
        <p:blipFill>
          <a:blip r:embed="rId4"/>
          <a:stretch>
            <a:fillRect/>
          </a:stretch>
        </p:blipFill>
        <p:spPr>
          <a:xfrm rot="16200000">
            <a:off x="9469887" y="2765165"/>
            <a:ext cx="1472346" cy="1861587"/>
          </a:xfrm>
          <a:prstGeom prst="rect">
            <a:avLst/>
          </a:prstGeom>
        </p:spPr>
      </p:pic>
      <p:sp>
        <p:nvSpPr>
          <p:cNvPr id="18" name="Explosion: 14 Points 17">
            <a:extLst>
              <a:ext uri="{FF2B5EF4-FFF2-40B4-BE49-F238E27FC236}">
                <a16:creationId xmlns:a16="http://schemas.microsoft.com/office/drawing/2014/main" id="{D26A1D5D-1AB5-C83A-63EB-A0A7F231DCA7}"/>
              </a:ext>
            </a:extLst>
          </p:cNvPr>
          <p:cNvSpPr/>
          <p:nvPr/>
        </p:nvSpPr>
        <p:spPr>
          <a:xfrm>
            <a:off x="9023817" y="2070767"/>
            <a:ext cx="1182243" cy="91370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a:t>NEW</a:t>
            </a:r>
          </a:p>
        </p:txBody>
      </p:sp>
      <p:sp>
        <p:nvSpPr>
          <p:cNvPr id="25" name="Wave 24">
            <a:extLst>
              <a:ext uri="{FF2B5EF4-FFF2-40B4-BE49-F238E27FC236}">
                <a16:creationId xmlns:a16="http://schemas.microsoft.com/office/drawing/2014/main" id="{6B624FB7-1245-0DFD-EA0C-26899A6584CD}"/>
              </a:ext>
            </a:extLst>
          </p:cNvPr>
          <p:cNvSpPr/>
          <p:nvPr/>
        </p:nvSpPr>
        <p:spPr>
          <a:xfrm>
            <a:off x="10009084" y="2584060"/>
            <a:ext cx="1099306" cy="338554"/>
          </a:xfrm>
          <a:prstGeom prst="wav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BLUE LABEL</a:t>
            </a:r>
          </a:p>
        </p:txBody>
      </p:sp>
      <p:sp>
        <p:nvSpPr>
          <p:cNvPr id="26" name="Wave 25">
            <a:extLst>
              <a:ext uri="{FF2B5EF4-FFF2-40B4-BE49-F238E27FC236}">
                <a16:creationId xmlns:a16="http://schemas.microsoft.com/office/drawing/2014/main" id="{7C71191C-578E-A655-EF9C-03FD857265A1}"/>
              </a:ext>
            </a:extLst>
          </p:cNvPr>
          <p:cNvSpPr/>
          <p:nvPr/>
        </p:nvSpPr>
        <p:spPr>
          <a:xfrm>
            <a:off x="1185796" y="2358341"/>
            <a:ext cx="1099306" cy="338554"/>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50000"/>
                  </a:schemeClr>
                </a:solidFill>
              </a:rPr>
              <a:t>WHITE LABEL</a:t>
            </a: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sp>
        <p:nvSpPr>
          <p:cNvPr id="4" name="TextBox 3">
            <a:extLst>
              <a:ext uri="{FF2B5EF4-FFF2-40B4-BE49-F238E27FC236}">
                <a16:creationId xmlns:a16="http://schemas.microsoft.com/office/drawing/2014/main" id="{A5417A1D-3B32-3718-38CF-1D3A6A322EA2}"/>
              </a:ext>
            </a:extLst>
          </p:cNvPr>
          <p:cNvSpPr txBox="1"/>
          <p:nvPr/>
        </p:nvSpPr>
        <p:spPr>
          <a:xfrm>
            <a:off x="2837374" y="1210825"/>
            <a:ext cx="6130122" cy="144655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400" kern="100">
                <a:solidFill>
                  <a:srgbClr val="111111"/>
                </a:solidFill>
                <a:effectLst/>
                <a:latin typeface="Open Sans" panose="020B0606030504020204" pitchFamily="34" charset="0"/>
                <a:ea typeface="Calibri" panose="020F0502020204030204" pitchFamily="34" charset="0"/>
                <a:cs typeface="Times New Roman" panose="02020603050405020304" pitchFamily="18" charset="0"/>
              </a:rPr>
              <a:t>The new controller was implemented as part of our continuous improvement process. </a:t>
            </a:r>
          </a:p>
          <a:p>
            <a:pPr marL="285750" indent="-285750">
              <a:buFont typeface="Arial" panose="020B0604020202020204" pitchFamily="34" charset="0"/>
              <a:buChar char="•"/>
            </a:pPr>
            <a:r>
              <a:rPr lang="en-US" sz="1400" kern="100">
                <a:solidFill>
                  <a:srgbClr val="111111"/>
                </a:solidFill>
                <a:effectLst/>
                <a:latin typeface="Open Sans" panose="020B0606030504020204" pitchFamily="34" charset="0"/>
                <a:ea typeface="Calibri" panose="020F0502020204030204" pitchFamily="34" charset="0"/>
                <a:cs typeface="Times New Roman" panose="02020603050405020304" pitchFamily="18" charset="0"/>
              </a:rPr>
              <a:t>The new control includes a number of updates such as low voltage protection to protect components from being damaged if someone attempts to use the slide with insufficient Direct Current Voltage.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6" name="TextBox 5">
            <a:extLst>
              <a:ext uri="{FF2B5EF4-FFF2-40B4-BE49-F238E27FC236}">
                <a16:creationId xmlns:a16="http://schemas.microsoft.com/office/drawing/2014/main" id="{5B893B09-42FC-4E56-513A-E17C1AD9B4EF}"/>
              </a:ext>
            </a:extLst>
          </p:cNvPr>
          <p:cNvSpPr txBox="1"/>
          <p:nvPr/>
        </p:nvSpPr>
        <p:spPr>
          <a:xfrm>
            <a:off x="2851503" y="2779675"/>
            <a:ext cx="6115993" cy="2862322"/>
          </a:xfrm>
          <a:prstGeom prst="rect">
            <a:avLst/>
          </a:prstGeom>
          <a:solidFill>
            <a:schemeClr val="bg1"/>
          </a:solidFill>
        </p:spPr>
        <p:txBody>
          <a:bodyPr wrap="square" rtlCol="0">
            <a:spAutoFit/>
          </a:bodyPr>
          <a:lstStyle/>
          <a:p>
            <a:r>
              <a:rPr lang="en-US" sz="1800" b="1" i="0" u="none" strike="noStrike" baseline="0">
                <a:solidFill>
                  <a:srgbClr val="000000"/>
                </a:solidFill>
                <a:latin typeface="Calibri" panose="020F0502020204030204" pitchFamily="34" charset="0"/>
              </a:rPr>
              <a:t>Green ON / Red ON – </a:t>
            </a:r>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Low voltage detected. (&lt; 9.0V) </a:t>
            </a:r>
            <a:endParaRPr lang="en-US" sz="1800" b="1" i="0" u="none" strike="noStrike" baseline="0">
              <a:solidFill>
                <a:srgbClr val="000000"/>
              </a:solidFill>
              <a:latin typeface="Calibri" panose="020F0502020204030204" pitchFamily="34" charset="0"/>
            </a:endParaRPr>
          </a:p>
          <a:p>
            <a:r>
              <a:rPr lang="en-US" sz="1800" b="1" i="0" u="none" strike="noStrike" baseline="0">
                <a:solidFill>
                  <a:srgbClr val="000000"/>
                </a:solidFill>
                <a:latin typeface="Calibri" panose="020F0502020204030204" pitchFamily="34" charset="0"/>
              </a:rPr>
              <a:t>Green FLASH / Red FLASH – </a:t>
            </a:r>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Red then Green = voltage detected on motor 2 during IDLE state (detected </a:t>
            </a:r>
            <a:r>
              <a:rPr lang="en-US" sz="1800" b="0" i="0" u="none" strike="noStrike" baseline="0" err="1">
                <a:solidFill>
                  <a:srgbClr val="000000"/>
                </a:solidFill>
                <a:latin typeface="Calibri" panose="020F0502020204030204" pitchFamily="34" charset="0"/>
              </a:rPr>
              <a:t>miswire</a:t>
            </a:r>
            <a:r>
              <a:rPr lang="en-US" sz="1800" b="0" i="0" u="none" strike="noStrike" baseline="0">
                <a:solidFill>
                  <a:srgbClr val="000000"/>
                </a:solidFill>
                <a:latin typeface="Calibri" panose="020F0502020204030204" pitchFamily="34" charset="0"/>
              </a:rPr>
              <a:t>) </a:t>
            </a:r>
          </a:p>
          <a:p>
            <a:r>
              <a:rPr lang="en-US" sz="1800" b="0" i="0" u="none" strike="noStrike" baseline="0">
                <a:solidFill>
                  <a:srgbClr val="000000"/>
                </a:solidFill>
                <a:latin typeface="Calibri" panose="020F0502020204030204" pitchFamily="34" charset="0"/>
              </a:rPr>
              <a:t>Green then Red = voltage detected on motor 1 during IDLE state (detected </a:t>
            </a:r>
            <a:r>
              <a:rPr lang="en-US" sz="1800" b="0" i="0" u="none" strike="noStrike" baseline="0" err="1">
                <a:solidFill>
                  <a:srgbClr val="000000"/>
                </a:solidFill>
                <a:latin typeface="Calibri" panose="020F0502020204030204" pitchFamily="34" charset="0"/>
              </a:rPr>
              <a:t>miswire</a:t>
            </a:r>
            <a:r>
              <a:rPr lang="en-US" sz="1800" b="0" i="0" u="none" strike="noStrike" baseline="0">
                <a:solidFill>
                  <a:srgbClr val="000000"/>
                </a:solidFill>
                <a:latin typeface="Calibri" panose="020F0502020204030204" pitchFamily="34" charset="0"/>
              </a:rPr>
              <a:t>) </a:t>
            </a:r>
          </a:p>
          <a:p>
            <a:r>
              <a:rPr lang="en-US" sz="1800" b="1" i="0" u="none" strike="noStrike" baseline="0">
                <a:solidFill>
                  <a:srgbClr val="000000"/>
                </a:solidFill>
                <a:latin typeface="Calibri" panose="020F0502020204030204" pitchFamily="34" charset="0"/>
              </a:rPr>
              <a:t>Green FLASH / Red OFF – </a:t>
            </a:r>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Repeated retract operation from switch. </a:t>
            </a:r>
            <a:r>
              <a:rPr lang="en-US">
                <a:solidFill>
                  <a:srgbClr val="000000"/>
                </a:solidFill>
                <a:latin typeface="Calibri" panose="020F0502020204030204" pitchFamily="34" charset="0"/>
              </a:rPr>
              <a:t>Time Delay Initiated</a:t>
            </a:r>
            <a:endParaRPr lang="en-US" sz="1800" b="0" i="0" u="none" strike="noStrike" baseline="0">
              <a:solidFill>
                <a:srgbClr val="000000"/>
              </a:solidFill>
              <a:latin typeface="Calibri" panose="020F0502020204030204" pitchFamily="34" charset="0"/>
            </a:endParaRPr>
          </a:p>
          <a:p>
            <a:r>
              <a:rPr lang="en-US">
                <a:solidFill>
                  <a:srgbClr val="000000"/>
                </a:solidFill>
                <a:latin typeface="Calibri" panose="020F0502020204030204" pitchFamily="34" charset="0"/>
              </a:rPr>
              <a:t>Repeated extend operation from switch. Time Delay Initiated</a:t>
            </a:r>
            <a:endParaRPr lang="en-US"/>
          </a:p>
        </p:txBody>
      </p:sp>
      <p:pic>
        <p:nvPicPr>
          <p:cNvPr id="5" name="Picture 4">
            <a:extLst>
              <a:ext uri="{FF2B5EF4-FFF2-40B4-BE49-F238E27FC236}">
                <a16:creationId xmlns:a16="http://schemas.microsoft.com/office/drawing/2014/main" id="{1C595985-7B6B-F109-FCCA-4725AA11FA9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055464" y="1076238"/>
            <a:ext cx="1224619" cy="823637"/>
          </a:xfrm>
          <a:prstGeom prst="rect">
            <a:avLst/>
          </a:prstGeom>
        </p:spPr>
      </p:pic>
      <p:pic>
        <p:nvPicPr>
          <p:cNvPr id="9" name="Picture 8">
            <a:extLst>
              <a:ext uri="{FF2B5EF4-FFF2-40B4-BE49-F238E27FC236}">
                <a16:creationId xmlns:a16="http://schemas.microsoft.com/office/drawing/2014/main" id="{06D857A7-4D1F-C471-6ECF-0CFD868AFC47}"/>
              </a:ext>
            </a:extLst>
          </p:cNvPr>
          <p:cNvPicPr>
            <a:picLocks noChangeAspect="1"/>
          </p:cNvPicPr>
          <p:nvPr/>
        </p:nvPicPr>
        <p:blipFill>
          <a:blip r:embed="rId8"/>
          <a:stretch>
            <a:fillRect/>
          </a:stretch>
        </p:blipFill>
        <p:spPr>
          <a:xfrm>
            <a:off x="9614241" y="3114807"/>
            <a:ext cx="1258954" cy="997695"/>
          </a:xfrm>
          <a:prstGeom prst="rect">
            <a:avLst/>
          </a:prstGeom>
        </p:spPr>
      </p:pic>
    </p:spTree>
    <p:extLst>
      <p:ext uri="{BB962C8B-B14F-4D97-AF65-F5344CB8AC3E}">
        <p14:creationId xmlns:p14="http://schemas.microsoft.com/office/powerpoint/2010/main" val="197667004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46745"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Locating the controller</a:t>
            </a: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817" y="5357123"/>
            <a:ext cx="2264255" cy="6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550732A-310D-30E4-A7C9-E7EEC0FD34A8}"/>
              </a:ext>
            </a:extLst>
          </p:cNvPr>
          <p:cNvPicPr>
            <a:picLocks noChangeAspect="1"/>
          </p:cNvPicPr>
          <p:nvPr/>
        </p:nvPicPr>
        <p:blipFill>
          <a:blip r:embed="rId4"/>
          <a:stretch>
            <a:fillRect/>
          </a:stretch>
        </p:blipFill>
        <p:spPr>
          <a:xfrm>
            <a:off x="981855" y="2794825"/>
            <a:ext cx="1722022" cy="1379212"/>
          </a:xfrm>
          <a:prstGeom prst="rect">
            <a:avLst/>
          </a:prstGeom>
        </p:spPr>
      </p:pic>
      <p:pic>
        <p:nvPicPr>
          <p:cNvPr id="15" name="Picture 14">
            <a:extLst>
              <a:ext uri="{FF2B5EF4-FFF2-40B4-BE49-F238E27FC236}">
                <a16:creationId xmlns:a16="http://schemas.microsoft.com/office/drawing/2014/main" id="{6AD2C13B-480F-4CEE-08CF-290D6D595CA8}"/>
              </a:ext>
            </a:extLst>
          </p:cNvPr>
          <p:cNvPicPr>
            <a:picLocks noChangeAspect="1"/>
          </p:cNvPicPr>
          <p:nvPr/>
        </p:nvPicPr>
        <p:blipFill>
          <a:blip r:embed="rId5"/>
          <a:stretch>
            <a:fillRect/>
          </a:stretch>
        </p:blipFill>
        <p:spPr>
          <a:xfrm rot="16200000">
            <a:off x="9469887" y="2765165"/>
            <a:ext cx="1472346" cy="1861587"/>
          </a:xfrm>
          <a:prstGeom prst="rect">
            <a:avLst/>
          </a:prstGeom>
        </p:spPr>
      </p:pic>
      <p:sp>
        <p:nvSpPr>
          <p:cNvPr id="18" name="Explosion: 14 Points 17">
            <a:extLst>
              <a:ext uri="{FF2B5EF4-FFF2-40B4-BE49-F238E27FC236}">
                <a16:creationId xmlns:a16="http://schemas.microsoft.com/office/drawing/2014/main" id="{D26A1D5D-1AB5-C83A-63EB-A0A7F231DCA7}"/>
              </a:ext>
            </a:extLst>
          </p:cNvPr>
          <p:cNvSpPr/>
          <p:nvPr/>
        </p:nvSpPr>
        <p:spPr>
          <a:xfrm>
            <a:off x="9023817" y="2070767"/>
            <a:ext cx="1182243" cy="913702"/>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b="1"/>
              <a:t>NEW</a:t>
            </a:r>
          </a:p>
        </p:txBody>
      </p:sp>
      <p:sp>
        <p:nvSpPr>
          <p:cNvPr id="25" name="Wave 24">
            <a:extLst>
              <a:ext uri="{FF2B5EF4-FFF2-40B4-BE49-F238E27FC236}">
                <a16:creationId xmlns:a16="http://schemas.microsoft.com/office/drawing/2014/main" id="{6B624FB7-1245-0DFD-EA0C-26899A6584CD}"/>
              </a:ext>
            </a:extLst>
          </p:cNvPr>
          <p:cNvSpPr/>
          <p:nvPr/>
        </p:nvSpPr>
        <p:spPr>
          <a:xfrm>
            <a:off x="10009084" y="2584060"/>
            <a:ext cx="1099306" cy="338554"/>
          </a:xfrm>
          <a:prstGeom prst="wav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BLUE LABEL</a:t>
            </a:r>
          </a:p>
        </p:txBody>
      </p:sp>
      <p:sp>
        <p:nvSpPr>
          <p:cNvPr id="26" name="Wave 25">
            <a:extLst>
              <a:ext uri="{FF2B5EF4-FFF2-40B4-BE49-F238E27FC236}">
                <a16:creationId xmlns:a16="http://schemas.microsoft.com/office/drawing/2014/main" id="{7C71191C-578E-A655-EF9C-03FD857265A1}"/>
              </a:ext>
            </a:extLst>
          </p:cNvPr>
          <p:cNvSpPr/>
          <p:nvPr/>
        </p:nvSpPr>
        <p:spPr>
          <a:xfrm>
            <a:off x="1185796" y="2358341"/>
            <a:ext cx="1099306" cy="338554"/>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50000"/>
                  </a:schemeClr>
                </a:solidFill>
              </a:rPr>
              <a:t>WHITE LABEL</a:t>
            </a:r>
          </a:p>
        </p:txBody>
      </p:sp>
      <p:pic>
        <p:nvPicPr>
          <p:cNvPr id="27" name="Picture 26">
            <a:extLst>
              <a:ext uri="{FF2B5EF4-FFF2-40B4-BE49-F238E27FC236}">
                <a16:creationId xmlns:a16="http://schemas.microsoft.com/office/drawing/2014/main" id="{B67594AD-EDBC-54BC-333B-1035A3A87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586" y="5450403"/>
            <a:ext cx="1007547" cy="468509"/>
          </a:xfrm>
          <a:prstGeom prst="rect">
            <a:avLst/>
          </a:prstGeom>
        </p:spPr>
      </p:pic>
      <p:pic>
        <p:nvPicPr>
          <p:cNvPr id="34" name="Picture 33">
            <a:extLst>
              <a:ext uri="{FF2B5EF4-FFF2-40B4-BE49-F238E27FC236}">
                <a16:creationId xmlns:a16="http://schemas.microsoft.com/office/drawing/2014/main" id="{5356E620-CCEF-2FFF-8D2A-3DA4215CFD9B}"/>
              </a:ext>
            </a:extLst>
          </p:cNvPr>
          <p:cNvPicPr>
            <a:picLocks noChangeAspect="1"/>
          </p:cNvPicPr>
          <p:nvPr/>
        </p:nvPicPr>
        <p:blipFill>
          <a:blip r:embed="rId7"/>
          <a:stretch>
            <a:fillRect/>
          </a:stretch>
        </p:blipFill>
        <p:spPr>
          <a:xfrm rot="20774236">
            <a:off x="5157494" y="3625484"/>
            <a:ext cx="3260141" cy="1465726"/>
          </a:xfrm>
          <a:prstGeom prst="rect">
            <a:avLst/>
          </a:prstGeom>
        </p:spPr>
      </p:pic>
      <p:pic>
        <p:nvPicPr>
          <p:cNvPr id="30" name="Picture 29" descr="A floor plan of a house&#10;&#10;Description automatically generated">
            <a:extLst>
              <a:ext uri="{FF2B5EF4-FFF2-40B4-BE49-F238E27FC236}">
                <a16:creationId xmlns:a16="http://schemas.microsoft.com/office/drawing/2014/main" id="{8F0429C1-0100-1655-78E6-9097699AE9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85726">
            <a:off x="6180675" y="2727112"/>
            <a:ext cx="1911515" cy="844651"/>
          </a:xfrm>
          <a:prstGeom prst="rect">
            <a:avLst/>
          </a:prstGeom>
        </p:spPr>
      </p:pic>
      <p:pic>
        <p:nvPicPr>
          <p:cNvPr id="40" name="Picture 39">
            <a:extLst>
              <a:ext uri="{FF2B5EF4-FFF2-40B4-BE49-F238E27FC236}">
                <a16:creationId xmlns:a16="http://schemas.microsoft.com/office/drawing/2014/main" id="{875B18CA-F924-950B-9542-C91B8C053B25}"/>
              </a:ext>
            </a:extLst>
          </p:cNvPr>
          <p:cNvPicPr>
            <a:picLocks noChangeAspect="1"/>
          </p:cNvPicPr>
          <p:nvPr/>
        </p:nvPicPr>
        <p:blipFill>
          <a:blip r:embed="rId9"/>
          <a:stretch>
            <a:fillRect/>
          </a:stretch>
        </p:blipFill>
        <p:spPr>
          <a:xfrm rot="20628816">
            <a:off x="5742678" y="1488236"/>
            <a:ext cx="2529581" cy="1201129"/>
          </a:xfrm>
          <a:prstGeom prst="rect">
            <a:avLst/>
          </a:prstGeom>
        </p:spPr>
      </p:pic>
      <p:pic>
        <p:nvPicPr>
          <p:cNvPr id="28" name="Picture 27" descr="A floor plan of a house&#10;&#10;Description automatically generated">
            <a:extLst>
              <a:ext uri="{FF2B5EF4-FFF2-40B4-BE49-F238E27FC236}">
                <a16:creationId xmlns:a16="http://schemas.microsoft.com/office/drawing/2014/main" id="{71DF2E61-4BE3-A7A8-6C5B-68863D72A1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3397">
            <a:off x="2749552" y="1360793"/>
            <a:ext cx="3259589" cy="1629795"/>
          </a:xfrm>
          <a:prstGeom prst="rect">
            <a:avLst/>
          </a:prstGeom>
        </p:spPr>
      </p:pic>
      <p:pic>
        <p:nvPicPr>
          <p:cNvPr id="42" name="Picture 41">
            <a:extLst>
              <a:ext uri="{FF2B5EF4-FFF2-40B4-BE49-F238E27FC236}">
                <a16:creationId xmlns:a16="http://schemas.microsoft.com/office/drawing/2014/main" id="{A5C35A4E-1B2D-9F6E-0DE1-90DE1C25F858}"/>
              </a:ext>
            </a:extLst>
          </p:cNvPr>
          <p:cNvPicPr>
            <a:picLocks noChangeAspect="1"/>
          </p:cNvPicPr>
          <p:nvPr/>
        </p:nvPicPr>
        <p:blipFill>
          <a:blip r:embed="rId11"/>
          <a:stretch>
            <a:fillRect/>
          </a:stretch>
        </p:blipFill>
        <p:spPr>
          <a:xfrm rot="20784542">
            <a:off x="3083953" y="2884077"/>
            <a:ext cx="3386523" cy="1410575"/>
          </a:xfrm>
          <a:prstGeom prst="rect">
            <a:avLst/>
          </a:prstGeom>
        </p:spPr>
      </p:pic>
      <p:pic>
        <p:nvPicPr>
          <p:cNvPr id="45" name="Picture 44">
            <a:extLst>
              <a:ext uri="{FF2B5EF4-FFF2-40B4-BE49-F238E27FC236}">
                <a16:creationId xmlns:a16="http://schemas.microsoft.com/office/drawing/2014/main" id="{423D1DE2-389C-CB24-28B9-FE3D29AA58BE}"/>
              </a:ext>
            </a:extLst>
          </p:cNvPr>
          <p:cNvPicPr>
            <a:picLocks noChangeAspect="1"/>
          </p:cNvPicPr>
          <p:nvPr/>
        </p:nvPicPr>
        <p:blipFill>
          <a:blip r:embed="rId9"/>
          <a:stretch>
            <a:fillRect/>
          </a:stretch>
        </p:blipFill>
        <p:spPr>
          <a:xfrm rot="20628816">
            <a:off x="3444491" y="4270406"/>
            <a:ext cx="2529581" cy="1397483"/>
          </a:xfrm>
          <a:prstGeom prst="rect">
            <a:avLst/>
          </a:prstGeom>
        </p:spPr>
      </p:pic>
      <p:pic>
        <p:nvPicPr>
          <p:cNvPr id="44" name="Graphic 43" descr="Question mark with solid fill">
            <a:extLst>
              <a:ext uri="{FF2B5EF4-FFF2-40B4-BE49-F238E27FC236}">
                <a16:creationId xmlns:a16="http://schemas.microsoft.com/office/drawing/2014/main" id="{26C2E590-3AED-A3D9-7A80-AF45DC489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423995">
            <a:off x="3854565" y="1179415"/>
            <a:ext cx="3708365" cy="3708365"/>
          </a:xfrm>
          <a:prstGeom prst="rect">
            <a:avLst/>
          </a:prstGeom>
        </p:spPr>
      </p:pic>
      <p:sp>
        <p:nvSpPr>
          <p:cNvPr id="46" name="Speech Bubble: Rectangle with Corners Rounded 45">
            <a:extLst>
              <a:ext uri="{FF2B5EF4-FFF2-40B4-BE49-F238E27FC236}">
                <a16:creationId xmlns:a16="http://schemas.microsoft.com/office/drawing/2014/main" id="{3651927D-3E3E-8D62-D9BE-6896C148DB22}"/>
              </a:ext>
            </a:extLst>
          </p:cNvPr>
          <p:cNvSpPr/>
          <p:nvPr/>
        </p:nvSpPr>
        <p:spPr>
          <a:xfrm>
            <a:off x="6118719" y="5124261"/>
            <a:ext cx="2223997" cy="717295"/>
          </a:xfrm>
          <a:prstGeom prst="wedgeRoundRectCallout">
            <a:avLst>
              <a:gd name="adj1" fmla="val -56656"/>
              <a:gd name="adj2" fmla="val -7381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a:t>The RV OEM selects the location for the controller on every floorplan</a:t>
            </a:r>
          </a:p>
        </p:txBody>
      </p:sp>
      <p:pic>
        <p:nvPicPr>
          <p:cNvPr id="4" name="Picture 3" descr="A cartoon of a person with a mustache holding an umbrella&#10;&#10;Description automatically generated">
            <a:extLst>
              <a:ext uri="{FF2B5EF4-FFF2-40B4-BE49-F238E27FC236}">
                <a16:creationId xmlns:a16="http://schemas.microsoft.com/office/drawing/2014/main" id="{32C0AA9A-7807-3126-8EA5-03E3523BB35E}"/>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0402967" y="1013542"/>
            <a:ext cx="571853" cy="1270000"/>
          </a:xfrm>
          <a:prstGeom prst="rect">
            <a:avLst/>
          </a:prstGeom>
        </p:spPr>
      </p:pic>
      <p:pic>
        <p:nvPicPr>
          <p:cNvPr id="6" name="Picture 5">
            <a:extLst>
              <a:ext uri="{FF2B5EF4-FFF2-40B4-BE49-F238E27FC236}">
                <a16:creationId xmlns:a16="http://schemas.microsoft.com/office/drawing/2014/main" id="{8E794B58-0185-A8EB-BBCD-33F08610FAE3}"/>
              </a:ext>
            </a:extLst>
          </p:cNvPr>
          <p:cNvPicPr>
            <a:picLocks noChangeAspect="1"/>
          </p:cNvPicPr>
          <p:nvPr/>
        </p:nvPicPr>
        <p:blipFill>
          <a:blip r:embed="rId16"/>
          <a:stretch>
            <a:fillRect/>
          </a:stretch>
        </p:blipFill>
        <p:spPr>
          <a:xfrm>
            <a:off x="9562136" y="3107387"/>
            <a:ext cx="1345966" cy="1066650"/>
          </a:xfrm>
          <a:prstGeom prst="rect">
            <a:avLst/>
          </a:prstGeom>
        </p:spPr>
      </p:pic>
    </p:spTree>
    <p:extLst>
      <p:ext uri="{BB962C8B-B14F-4D97-AF65-F5344CB8AC3E}">
        <p14:creationId xmlns:p14="http://schemas.microsoft.com/office/powerpoint/2010/main" val="108559182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4198CE8-2331-9136-7F93-8E95CD62DF03}"/>
              </a:ext>
            </a:extLst>
          </p:cNvPr>
          <p:cNvPicPr>
            <a:picLocks noChangeAspect="1"/>
          </p:cNvPicPr>
          <p:nvPr/>
        </p:nvPicPr>
        <p:blipFill>
          <a:blip r:embed="rId3"/>
          <a:stretch>
            <a:fillRect/>
          </a:stretch>
        </p:blipFill>
        <p:spPr>
          <a:xfrm>
            <a:off x="923721" y="1135807"/>
            <a:ext cx="5343026" cy="4944953"/>
          </a:xfrm>
          <a:prstGeom prst="rect">
            <a:avLst/>
          </a:prstGeom>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a:solidFill>
                  <a:schemeClr val="bg1"/>
                </a:solidFill>
              </a:rPr>
              <a:t>Low Voltage Protection</a:t>
            </a:r>
          </a:p>
        </p:txBody>
      </p:sp>
      <p:pic>
        <p:nvPicPr>
          <p:cNvPr id="7" name="Picture 6">
            <a:extLst>
              <a:ext uri="{FF2B5EF4-FFF2-40B4-BE49-F238E27FC236}">
                <a16:creationId xmlns:a16="http://schemas.microsoft.com/office/drawing/2014/main" id="{22F727D4-179F-EEC5-BD49-8B7A7AE04A3A}"/>
              </a:ext>
            </a:extLst>
          </p:cNvPr>
          <p:cNvPicPr>
            <a:picLocks noChangeAspect="1"/>
          </p:cNvPicPr>
          <p:nvPr/>
        </p:nvPicPr>
        <p:blipFill>
          <a:blip r:embed="rId4"/>
          <a:stretch>
            <a:fillRect/>
          </a:stretch>
        </p:blipFill>
        <p:spPr>
          <a:xfrm>
            <a:off x="6399656" y="2009940"/>
            <a:ext cx="4724050" cy="2759593"/>
          </a:xfrm>
          <a:prstGeom prst="rect">
            <a:avLst/>
          </a:prstGeom>
          <a:ln w="228600" cap="sq" cmpd="thickThin">
            <a:solidFill>
              <a:srgbClr val="00206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0D328447-7CD1-3590-7AE3-B46DFCE0C62D}"/>
              </a:ext>
            </a:extLst>
          </p:cNvPr>
          <p:cNvPicPr>
            <a:picLocks noChangeAspect="1"/>
          </p:cNvPicPr>
          <p:nvPr/>
        </p:nvPicPr>
        <p:blipFill>
          <a:blip r:embed="rId5"/>
          <a:stretch>
            <a:fillRect/>
          </a:stretch>
        </p:blipFill>
        <p:spPr>
          <a:xfrm rot="5400000">
            <a:off x="4566740" y="1695593"/>
            <a:ext cx="1519459" cy="1204140"/>
          </a:xfrm>
          <a:prstGeom prst="rect">
            <a:avLst/>
          </a:prstGeom>
        </p:spPr>
      </p:pic>
    </p:spTree>
    <p:extLst>
      <p:ext uri="{BB962C8B-B14F-4D97-AF65-F5344CB8AC3E}">
        <p14:creationId xmlns:p14="http://schemas.microsoft.com/office/powerpoint/2010/main" val="265508530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Switch and Controller Wiring Options</a:t>
            </a:r>
          </a:p>
        </p:txBody>
      </p:sp>
      <p:pic>
        <p:nvPicPr>
          <p:cNvPr id="6" name="Picture 5">
            <a:extLst>
              <a:ext uri="{FF2B5EF4-FFF2-40B4-BE49-F238E27FC236}">
                <a16:creationId xmlns:a16="http://schemas.microsoft.com/office/drawing/2014/main" id="{6C9C3CAA-0EC3-A569-D69D-501B5C82938E}"/>
              </a:ext>
            </a:extLst>
          </p:cNvPr>
          <p:cNvPicPr>
            <a:picLocks noChangeAspect="1"/>
          </p:cNvPicPr>
          <p:nvPr/>
        </p:nvPicPr>
        <p:blipFill>
          <a:blip r:embed="rId3"/>
          <a:stretch>
            <a:fillRect/>
          </a:stretch>
        </p:blipFill>
        <p:spPr>
          <a:xfrm>
            <a:off x="760687" y="1005472"/>
            <a:ext cx="8199033" cy="4944068"/>
          </a:xfrm>
          <a:prstGeom prst="rect">
            <a:avLst/>
          </a:prstGeom>
        </p:spPr>
      </p:pic>
    </p:spTree>
    <p:extLst>
      <p:ext uri="{BB962C8B-B14F-4D97-AF65-F5344CB8AC3E}">
        <p14:creationId xmlns:p14="http://schemas.microsoft.com/office/powerpoint/2010/main" val="277290135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2744F-BF90-FAD4-1848-24572DD77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170" y="6290486"/>
            <a:ext cx="1007547" cy="468509"/>
          </a:xfrm>
          <a:prstGeom prst="rect">
            <a:avLst/>
          </a:prstGeom>
        </p:spPr>
      </p:pic>
      <p:sp>
        <p:nvSpPr>
          <p:cNvPr id="5" name="TextBox 4">
            <a:extLst>
              <a:ext uri="{FF2B5EF4-FFF2-40B4-BE49-F238E27FC236}">
                <a16:creationId xmlns:a16="http://schemas.microsoft.com/office/drawing/2014/main" id="{DF01B251-0682-DE22-7FC4-F7AE6E9B214C}"/>
              </a:ext>
            </a:extLst>
          </p:cNvPr>
          <p:cNvSpPr txBox="1"/>
          <p:nvPr/>
        </p:nvSpPr>
        <p:spPr>
          <a:xfrm>
            <a:off x="0" y="-9413"/>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Terminology Overview</a:t>
            </a:r>
          </a:p>
        </p:txBody>
      </p:sp>
      <p:sp>
        <p:nvSpPr>
          <p:cNvPr id="12" name="TextBox 11">
            <a:extLst>
              <a:ext uri="{FF2B5EF4-FFF2-40B4-BE49-F238E27FC236}">
                <a16:creationId xmlns:a16="http://schemas.microsoft.com/office/drawing/2014/main" id="{AAF09AC0-2818-D59C-DC59-EF8E8D0ECBDA}"/>
              </a:ext>
            </a:extLst>
          </p:cNvPr>
          <p:cNvSpPr txBox="1"/>
          <p:nvPr/>
        </p:nvSpPr>
        <p:spPr>
          <a:xfrm>
            <a:off x="979741" y="826220"/>
            <a:ext cx="3348763"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EXTERIOR STANDOFF BRACKETS: </a:t>
            </a:r>
            <a:r>
              <a:rPr lang="en-US" sz="1200"/>
              <a:t>BRACKETS THAT ARE FASTENED TO THE SIDES OF THE SLIDE ROOM END WALLS, THAT THE BALL ENDS OF EACH CABLE ENDS ATTACH TO ON THE EXTERIOR DIRECTLY BEHIND THE EXTERIOR T-MOLD.</a:t>
            </a:r>
          </a:p>
        </p:txBody>
      </p:sp>
      <p:sp>
        <p:nvSpPr>
          <p:cNvPr id="46" name="TextBox 45">
            <a:extLst>
              <a:ext uri="{FF2B5EF4-FFF2-40B4-BE49-F238E27FC236}">
                <a16:creationId xmlns:a16="http://schemas.microsoft.com/office/drawing/2014/main" id="{ED337DC6-AB6E-A37C-FE69-888F4E266C87}"/>
              </a:ext>
            </a:extLst>
          </p:cNvPr>
          <p:cNvSpPr txBox="1"/>
          <p:nvPr/>
        </p:nvSpPr>
        <p:spPr>
          <a:xfrm>
            <a:off x="979742" y="2249175"/>
            <a:ext cx="3386934"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INTERIOR STANDOFF BRACKETS: </a:t>
            </a:r>
            <a:r>
              <a:rPr lang="en-US" sz="1200"/>
              <a:t>BRACKETS THAT ARE FASTENED TO THE SIDES OF THE SLIDE ROOM END WALLS ON THE INTERIOR, THAT THE THREADED ENDS OF EACH CABLE ATTACH TO ON THE INTERIOR. </a:t>
            </a:r>
          </a:p>
        </p:txBody>
      </p:sp>
      <p:sp>
        <p:nvSpPr>
          <p:cNvPr id="49" name="TextBox 48">
            <a:extLst>
              <a:ext uri="{FF2B5EF4-FFF2-40B4-BE49-F238E27FC236}">
                <a16:creationId xmlns:a16="http://schemas.microsoft.com/office/drawing/2014/main" id="{1768C19B-B4DF-DA75-AF53-4E66EA6E5E2C}"/>
              </a:ext>
            </a:extLst>
          </p:cNvPr>
          <p:cNvSpPr txBox="1"/>
          <p:nvPr/>
        </p:nvSpPr>
        <p:spPr>
          <a:xfrm>
            <a:off x="979742" y="3707287"/>
            <a:ext cx="3386934" cy="1015663"/>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CABLE ADJUSTMENT/TENSIONING: </a:t>
            </a:r>
            <a:r>
              <a:rPr lang="en-US" sz="1200"/>
              <a:t>CABLES ARE ALWAYS ADJUSTED AT THE INTERIOR STANDOFF BRACKETS. NEVER ADJUST INSIDE THE JAMB ASSEMBLY WHERE THE CABLES CONNECT TO THE CHAIN.</a:t>
            </a:r>
          </a:p>
        </p:txBody>
      </p:sp>
      <p:sp>
        <p:nvSpPr>
          <p:cNvPr id="52" name="TextBox 51">
            <a:extLst>
              <a:ext uri="{FF2B5EF4-FFF2-40B4-BE49-F238E27FC236}">
                <a16:creationId xmlns:a16="http://schemas.microsoft.com/office/drawing/2014/main" id="{BA353AFE-B676-ECDF-E5F2-B961CB3E4096}"/>
              </a:ext>
            </a:extLst>
          </p:cNvPr>
          <p:cNvSpPr txBox="1"/>
          <p:nvPr/>
        </p:nvSpPr>
        <p:spPr>
          <a:xfrm>
            <a:off x="5186126" y="894871"/>
            <a:ext cx="3386934"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JAMB: </a:t>
            </a:r>
            <a:r>
              <a:rPr lang="en-US" sz="1200"/>
              <a:t>THE LEFT OR RIGHT ASSEMBLY THAT IS FASTENED TO THE ROUGH  OPENING, CONTAINING THE PULLEYS, WITH THE CABLES ROUTED THROUGH THEM.</a:t>
            </a:r>
          </a:p>
        </p:txBody>
      </p:sp>
      <p:pic>
        <p:nvPicPr>
          <p:cNvPr id="13" name="Picture 12">
            <a:extLst>
              <a:ext uri="{FF2B5EF4-FFF2-40B4-BE49-F238E27FC236}">
                <a16:creationId xmlns:a16="http://schemas.microsoft.com/office/drawing/2014/main" id="{63A1AE9D-4969-94F7-08F0-ACB66AF20008}"/>
              </a:ext>
            </a:extLst>
          </p:cNvPr>
          <p:cNvPicPr>
            <a:picLocks noChangeAspect="1"/>
          </p:cNvPicPr>
          <p:nvPr/>
        </p:nvPicPr>
        <p:blipFill>
          <a:blip r:embed="rId4"/>
          <a:stretch>
            <a:fillRect/>
          </a:stretch>
        </p:blipFill>
        <p:spPr>
          <a:xfrm>
            <a:off x="198002" y="2249175"/>
            <a:ext cx="678023" cy="1054883"/>
          </a:xfrm>
          <a:prstGeom prst="rect">
            <a:avLst/>
          </a:prstGeom>
        </p:spPr>
      </p:pic>
      <p:pic>
        <p:nvPicPr>
          <p:cNvPr id="15" name="Picture 14">
            <a:extLst>
              <a:ext uri="{FF2B5EF4-FFF2-40B4-BE49-F238E27FC236}">
                <a16:creationId xmlns:a16="http://schemas.microsoft.com/office/drawing/2014/main" id="{1309F1BD-E6BA-2A3B-C1D0-75AED9D93EC2}"/>
              </a:ext>
            </a:extLst>
          </p:cNvPr>
          <p:cNvPicPr>
            <a:picLocks noChangeAspect="1"/>
          </p:cNvPicPr>
          <p:nvPr/>
        </p:nvPicPr>
        <p:blipFill>
          <a:blip r:embed="rId5"/>
          <a:stretch>
            <a:fillRect/>
          </a:stretch>
        </p:blipFill>
        <p:spPr>
          <a:xfrm>
            <a:off x="198002" y="826220"/>
            <a:ext cx="678023" cy="1019726"/>
          </a:xfrm>
          <a:prstGeom prst="rect">
            <a:avLst/>
          </a:prstGeom>
        </p:spPr>
      </p:pic>
      <p:pic>
        <p:nvPicPr>
          <p:cNvPr id="19" name="Picture 18">
            <a:extLst>
              <a:ext uri="{FF2B5EF4-FFF2-40B4-BE49-F238E27FC236}">
                <a16:creationId xmlns:a16="http://schemas.microsoft.com/office/drawing/2014/main" id="{D1EA39E7-1CAC-AD32-E1A9-822DF9A4B32C}"/>
              </a:ext>
            </a:extLst>
          </p:cNvPr>
          <p:cNvPicPr>
            <a:picLocks noChangeAspect="1"/>
          </p:cNvPicPr>
          <p:nvPr/>
        </p:nvPicPr>
        <p:blipFill>
          <a:blip r:embed="rId6"/>
          <a:stretch>
            <a:fillRect/>
          </a:stretch>
        </p:blipFill>
        <p:spPr>
          <a:xfrm>
            <a:off x="198001" y="3742444"/>
            <a:ext cx="678023" cy="980506"/>
          </a:xfrm>
          <a:prstGeom prst="rect">
            <a:avLst/>
          </a:prstGeom>
        </p:spPr>
      </p:pic>
      <p:sp>
        <p:nvSpPr>
          <p:cNvPr id="50" name="TextBox 49">
            <a:extLst>
              <a:ext uri="{FF2B5EF4-FFF2-40B4-BE49-F238E27FC236}">
                <a16:creationId xmlns:a16="http://schemas.microsoft.com/office/drawing/2014/main" id="{E5062F20-861B-129C-8DE8-0CCFFFC6A356}"/>
              </a:ext>
            </a:extLst>
          </p:cNvPr>
          <p:cNvSpPr txBox="1"/>
          <p:nvPr/>
        </p:nvSpPr>
        <p:spPr>
          <a:xfrm>
            <a:off x="5186126" y="2073822"/>
            <a:ext cx="3386934"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LEFT AND RIGHT HAND: </a:t>
            </a:r>
            <a:r>
              <a:rPr lang="en-US" sz="1200"/>
              <a:t>LEFT HAND AND RIGHT HAND COMPONENTS ARE DETERMINED BY STANDING INSIDE THE RV FACING THE SLIDE ROOM.</a:t>
            </a:r>
          </a:p>
        </p:txBody>
      </p:sp>
      <p:pic>
        <p:nvPicPr>
          <p:cNvPr id="6" name="Picture 5">
            <a:extLst>
              <a:ext uri="{FF2B5EF4-FFF2-40B4-BE49-F238E27FC236}">
                <a16:creationId xmlns:a16="http://schemas.microsoft.com/office/drawing/2014/main" id="{CF94E6F8-6300-61B3-99FC-59D7067BA56E}"/>
              </a:ext>
            </a:extLst>
          </p:cNvPr>
          <p:cNvPicPr>
            <a:picLocks noChangeAspect="1"/>
          </p:cNvPicPr>
          <p:nvPr/>
        </p:nvPicPr>
        <p:blipFill>
          <a:blip r:embed="rId7"/>
          <a:stretch>
            <a:fillRect/>
          </a:stretch>
        </p:blipFill>
        <p:spPr>
          <a:xfrm>
            <a:off x="4617788" y="750181"/>
            <a:ext cx="568337" cy="3291068"/>
          </a:xfrm>
          <a:prstGeom prst="rect">
            <a:avLst/>
          </a:prstGeom>
        </p:spPr>
      </p:pic>
      <p:pic>
        <p:nvPicPr>
          <p:cNvPr id="2" name="Picture 1">
            <a:extLst>
              <a:ext uri="{FF2B5EF4-FFF2-40B4-BE49-F238E27FC236}">
                <a16:creationId xmlns:a16="http://schemas.microsoft.com/office/drawing/2014/main" id="{2321A23E-CB61-8A05-886C-84291F39BCF1}"/>
              </a:ext>
            </a:extLst>
          </p:cNvPr>
          <p:cNvPicPr>
            <a:picLocks noChangeAspect="1"/>
          </p:cNvPicPr>
          <p:nvPr/>
        </p:nvPicPr>
        <p:blipFill>
          <a:blip r:embed="rId8"/>
          <a:stretch>
            <a:fillRect/>
          </a:stretch>
        </p:blipFill>
        <p:spPr>
          <a:xfrm rot="5400000">
            <a:off x="107556" y="5102500"/>
            <a:ext cx="858913" cy="678023"/>
          </a:xfrm>
          <a:prstGeom prst="rect">
            <a:avLst/>
          </a:prstGeom>
        </p:spPr>
      </p:pic>
      <p:sp>
        <p:nvSpPr>
          <p:cNvPr id="3" name="TextBox 2">
            <a:extLst>
              <a:ext uri="{FF2B5EF4-FFF2-40B4-BE49-F238E27FC236}">
                <a16:creationId xmlns:a16="http://schemas.microsoft.com/office/drawing/2014/main" id="{F2CA1E48-BEFA-DCC5-608E-8DD15048C46E}"/>
              </a:ext>
            </a:extLst>
          </p:cNvPr>
          <p:cNvSpPr txBox="1"/>
          <p:nvPr/>
        </p:nvSpPr>
        <p:spPr>
          <a:xfrm>
            <a:off x="1010165" y="5012055"/>
            <a:ext cx="3386934"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CONTROLLER: </a:t>
            </a:r>
            <a:r>
              <a:rPr lang="en-US" sz="1200"/>
              <a:t>LOCATED SOMEWHERE BETWEEN THE SLIDE SWITCH AND THE MOTORS WITHIN THE 12 VOLT POWER SUPPLY.</a:t>
            </a:r>
          </a:p>
        </p:txBody>
      </p:sp>
      <p:pic>
        <p:nvPicPr>
          <p:cNvPr id="8" name="Picture 7">
            <a:extLst>
              <a:ext uri="{FF2B5EF4-FFF2-40B4-BE49-F238E27FC236}">
                <a16:creationId xmlns:a16="http://schemas.microsoft.com/office/drawing/2014/main" id="{58967F13-A523-4B47-0E37-8D2736E65031}"/>
              </a:ext>
            </a:extLst>
          </p:cNvPr>
          <p:cNvPicPr>
            <a:picLocks noChangeAspect="1"/>
          </p:cNvPicPr>
          <p:nvPr/>
        </p:nvPicPr>
        <p:blipFill>
          <a:blip r:embed="rId9"/>
          <a:stretch>
            <a:fillRect/>
          </a:stretch>
        </p:blipFill>
        <p:spPr>
          <a:xfrm flipH="1">
            <a:off x="8669491" y="733558"/>
            <a:ext cx="396868" cy="3439519"/>
          </a:xfrm>
          <a:prstGeom prst="rect">
            <a:avLst/>
          </a:prstGeom>
        </p:spPr>
      </p:pic>
      <p:sp>
        <p:nvSpPr>
          <p:cNvPr id="9" name="TextBox 8">
            <a:extLst>
              <a:ext uri="{FF2B5EF4-FFF2-40B4-BE49-F238E27FC236}">
                <a16:creationId xmlns:a16="http://schemas.microsoft.com/office/drawing/2014/main" id="{9F8D0347-C76C-1E36-9448-BFDBAB73418E}"/>
              </a:ext>
            </a:extLst>
          </p:cNvPr>
          <p:cNvSpPr txBox="1"/>
          <p:nvPr/>
        </p:nvSpPr>
        <p:spPr>
          <a:xfrm>
            <a:off x="9201530" y="936736"/>
            <a:ext cx="2893635"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JAMB CLAMP: </a:t>
            </a:r>
            <a:r>
              <a:rPr lang="en-US" sz="1200"/>
              <a:t>THE LEFT OR RIGHT CLAMP THAT IS FASTENED TO THE INTERIOR RV SIDE WALL TO SECURE THE JAMB TO THE OPENING AND ELIMINATE TWISTING.</a:t>
            </a:r>
          </a:p>
        </p:txBody>
      </p:sp>
    </p:spTree>
    <p:extLst>
      <p:ext uri="{BB962C8B-B14F-4D97-AF65-F5344CB8AC3E}">
        <p14:creationId xmlns:p14="http://schemas.microsoft.com/office/powerpoint/2010/main" val="124543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Switch and Controller Wiring Options</a:t>
            </a:r>
          </a:p>
        </p:txBody>
      </p:sp>
      <p:pic>
        <p:nvPicPr>
          <p:cNvPr id="5" name="Picture 4">
            <a:extLst>
              <a:ext uri="{FF2B5EF4-FFF2-40B4-BE49-F238E27FC236}">
                <a16:creationId xmlns:a16="http://schemas.microsoft.com/office/drawing/2014/main" id="{E6A5DDAF-8D83-B4E8-BAB1-DC96FD9B563C}"/>
              </a:ext>
            </a:extLst>
          </p:cNvPr>
          <p:cNvPicPr>
            <a:picLocks noChangeAspect="1"/>
          </p:cNvPicPr>
          <p:nvPr/>
        </p:nvPicPr>
        <p:blipFill>
          <a:blip r:embed="rId3"/>
          <a:stretch>
            <a:fillRect/>
          </a:stretch>
        </p:blipFill>
        <p:spPr>
          <a:xfrm>
            <a:off x="877077" y="1005472"/>
            <a:ext cx="8152779" cy="5075288"/>
          </a:xfrm>
          <a:prstGeom prst="rect">
            <a:avLst/>
          </a:prstGeom>
        </p:spPr>
      </p:pic>
    </p:spTree>
    <p:extLst>
      <p:ext uri="{BB962C8B-B14F-4D97-AF65-F5344CB8AC3E}">
        <p14:creationId xmlns:p14="http://schemas.microsoft.com/office/powerpoint/2010/main" val="36966759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Switch and Controller Wiring Options</a:t>
            </a:r>
          </a:p>
        </p:txBody>
      </p:sp>
      <p:pic>
        <p:nvPicPr>
          <p:cNvPr id="6" name="Picture 5">
            <a:extLst>
              <a:ext uri="{FF2B5EF4-FFF2-40B4-BE49-F238E27FC236}">
                <a16:creationId xmlns:a16="http://schemas.microsoft.com/office/drawing/2014/main" id="{7D5EA839-BD0F-7B09-D78C-CBACA4719578}"/>
              </a:ext>
            </a:extLst>
          </p:cNvPr>
          <p:cNvPicPr>
            <a:picLocks noChangeAspect="1"/>
          </p:cNvPicPr>
          <p:nvPr/>
        </p:nvPicPr>
        <p:blipFill>
          <a:blip r:embed="rId3"/>
          <a:stretch>
            <a:fillRect/>
          </a:stretch>
        </p:blipFill>
        <p:spPr>
          <a:xfrm>
            <a:off x="811765" y="1005472"/>
            <a:ext cx="8278270" cy="4892397"/>
          </a:xfrm>
          <a:prstGeom prst="rect">
            <a:avLst/>
          </a:prstGeom>
        </p:spPr>
      </p:pic>
    </p:spTree>
    <p:extLst>
      <p:ext uri="{BB962C8B-B14F-4D97-AF65-F5344CB8AC3E}">
        <p14:creationId xmlns:p14="http://schemas.microsoft.com/office/powerpoint/2010/main" val="29709971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Switch and Controller Wiring Options</a:t>
            </a:r>
          </a:p>
        </p:txBody>
      </p:sp>
      <p:pic>
        <p:nvPicPr>
          <p:cNvPr id="5" name="Picture 4">
            <a:extLst>
              <a:ext uri="{FF2B5EF4-FFF2-40B4-BE49-F238E27FC236}">
                <a16:creationId xmlns:a16="http://schemas.microsoft.com/office/drawing/2014/main" id="{5D9517DE-08BA-FE08-D269-5A0C4B022305}"/>
              </a:ext>
            </a:extLst>
          </p:cNvPr>
          <p:cNvPicPr>
            <a:picLocks noChangeAspect="1"/>
          </p:cNvPicPr>
          <p:nvPr/>
        </p:nvPicPr>
        <p:blipFill>
          <a:blip r:embed="rId3"/>
          <a:stretch>
            <a:fillRect/>
          </a:stretch>
        </p:blipFill>
        <p:spPr>
          <a:xfrm>
            <a:off x="760002" y="1005472"/>
            <a:ext cx="8330500" cy="4892397"/>
          </a:xfrm>
          <a:prstGeom prst="rect">
            <a:avLst/>
          </a:prstGeom>
        </p:spPr>
      </p:pic>
    </p:spTree>
    <p:extLst>
      <p:ext uri="{BB962C8B-B14F-4D97-AF65-F5344CB8AC3E}">
        <p14:creationId xmlns:p14="http://schemas.microsoft.com/office/powerpoint/2010/main" val="2764436848"/>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4C646C-C3D3-57AE-C87F-3ACBDE5A8CC3}"/>
              </a:ext>
            </a:extLst>
          </p:cNvPr>
          <p:cNvSpPr txBox="1"/>
          <p:nvPr/>
        </p:nvSpPr>
        <p:spPr>
          <a:xfrm>
            <a:off x="624840" y="636140"/>
            <a:ext cx="10942320"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Switch and Controller Wiring Options</a:t>
            </a:r>
          </a:p>
        </p:txBody>
      </p:sp>
      <p:pic>
        <p:nvPicPr>
          <p:cNvPr id="6" name="Picture 5">
            <a:extLst>
              <a:ext uri="{FF2B5EF4-FFF2-40B4-BE49-F238E27FC236}">
                <a16:creationId xmlns:a16="http://schemas.microsoft.com/office/drawing/2014/main" id="{079C8A56-69DE-DDBB-B595-EB15E85E99C1}"/>
              </a:ext>
            </a:extLst>
          </p:cNvPr>
          <p:cNvPicPr>
            <a:picLocks noChangeAspect="1"/>
          </p:cNvPicPr>
          <p:nvPr/>
        </p:nvPicPr>
        <p:blipFill>
          <a:blip r:embed="rId3"/>
          <a:stretch>
            <a:fillRect/>
          </a:stretch>
        </p:blipFill>
        <p:spPr>
          <a:xfrm>
            <a:off x="737604" y="1005472"/>
            <a:ext cx="8283385" cy="4892397"/>
          </a:xfrm>
          <a:prstGeom prst="rect">
            <a:avLst/>
          </a:prstGeom>
        </p:spPr>
      </p:pic>
    </p:spTree>
    <p:extLst>
      <p:ext uri="{BB962C8B-B14F-4D97-AF65-F5344CB8AC3E}">
        <p14:creationId xmlns:p14="http://schemas.microsoft.com/office/powerpoint/2010/main" val="89208437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888907" y="811404"/>
            <a:ext cx="8270955" cy="5235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8245032" y="762988"/>
            <a:ext cx="329903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8BBBB39-CF84-870D-A30E-D6AB716F7C9F}"/>
              </a:ext>
            </a:extLst>
          </p:cNvPr>
          <p:cNvSpPr/>
          <p:nvPr/>
        </p:nvSpPr>
        <p:spPr>
          <a:xfrm>
            <a:off x="3737629" y="3460781"/>
            <a:ext cx="3864175" cy="716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54A8928-4F0F-076F-B985-9E3EB47E68BD}"/>
              </a:ext>
            </a:extLst>
          </p:cNvPr>
          <p:cNvPicPr>
            <a:picLocks noChangeAspect="1"/>
          </p:cNvPicPr>
          <p:nvPr/>
        </p:nvPicPr>
        <p:blipFill>
          <a:blip r:embed="rId2"/>
          <a:stretch>
            <a:fillRect/>
          </a:stretch>
        </p:blipFill>
        <p:spPr>
          <a:xfrm>
            <a:off x="9894543" y="1230417"/>
            <a:ext cx="737702" cy="4271808"/>
          </a:xfrm>
          <a:prstGeom prst="rect">
            <a:avLst/>
          </a:prstGeom>
        </p:spPr>
      </p:pic>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32022" cy="646331"/>
          </a:xfrm>
          <a:prstGeom prst="rect">
            <a:avLst/>
          </a:prstGeom>
          <a:solidFill>
            <a:schemeClr val="accent1">
              <a:lumMod val="50000"/>
            </a:schemeClr>
          </a:solidFill>
        </p:spPr>
        <p:txBody>
          <a:bodyPr wrap="square" rtlCol="0">
            <a:spAutoFit/>
          </a:bodyPr>
          <a:lstStyle/>
          <a:p>
            <a:pPr algn="ctr"/>
            <a:r>
              <a:rPr lang="en-US">
                <a:solidFill>
                  <a:schemeClr val="bg1"/>
                </a:solidFill>
              </a:rPr>
              <a:t>Function of The Jamb Clamp</a:t>
            </a:r>
          </a:p>
          <a:p>
            <a:pPr algn="ctr"/>
            <a:r>
              <a:rPr lang="en-US">
                <a:solidFill>
                  <a:schemeClr val="bg1"/>
                </a:solidFill>
              </a:rPr>
              <a:t>Cycling the room without the jamb clamp clipped into the jamb from top to bottom could cause the jamb to twist.</a:t>
            </a:r>
          </a:p>
        </p:txBody>
      </p:sp>
      <p:pic>
        <p:nvPicPr>
          <p:cNvPr id="23" name="Picture 22">
            <a:extLst>
              <a:ext uri="{FF2B5EF4-FFF2-40B4-BE49-F238E27FC236}">
                <a16:creationId xmlns:a16="http://schemas.microsoft.com/office/drawing/2014/main" id="{F54F75E8-AFF4-1537-F9B1-ECED6668D2E9}"/>
              </a:ext>
            </a:extLst>
          </p:cNvPr>
          <p:cNvPicPr>
            <a:picLocks noChangeAspect="1"/>
          </p:cNvPicPr>
          <p:nvPr/>
        </p:nvPicPr>
        <p:blipFill>
          <a:blip r:embed="rId4"/>
          <a:stretch>
            <a:fillRect/>
          </a:stretch>
        </p:blipFill>
        <p:spPr>
          <a:xfrm rot="16200000">
            <a:off x="6330441" y="1561953"/>
            <a:ext cx="914400" cy="11715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9">
            <a:extLst>
              <a:ext uri="{FF2B5EF4-FFF2-40B4-BE49-F238E27FC236}">
                <a16:creationId xmlns:a16="http://schemas.microsoft.com/office/drawing/2014/main" id="{D3477208-9A17-8EA7-8E41-5DC7F8732E26}"/>
              </a:ext>
            </a:extLst>
          </p:cNvPr>
          <p:cNvPicPr>
            <a:picLocks noChangeAspect="1"/>
          </p:cNvPicPr>
          <p:nvPr/>
        </p:nvPicPr>
        <p:blipFill>
          <a:blip r:embed="rId5"/>
          <a:stretch>
            <a:fillRect/>
          </a:stretch>
        </p:blipFill>
        <p:spPr>
          <a:xfrm>
            <a:off x="8840791" y="1427207"/>
            <a:ext cx="607746" cy="4113688"/>
          </a:xfrm>
          <a:prstGeom prst="rect">
            <a:avLst/>
          </a:prstGeom>
        </p:spPr>
      </p:pic>
      <p:sp>
        <p:nvSpPr>
          <p:cNvPr id="31" name="Oval 30">
            <a:extLst>
              <a:ext uri="{FF2B5EF4-FFF2-40B4-BE49-F238E27FC236}">
                <a16:creationId xmlns:a16="http://schemas.microsoft.com/office/drawing/2014/main" id="{4D615797-FECC-096D-6495-4E5548DE5E06}"/>
              </a:ext>
            </a:extLst>
          </p:cNvPr>
          <p:cNvSpPr/>
          <p:nvPr/>
        </p:nvSpPr>
        <p:spPr>
          <a:xfrm>
            <a:off x="9153723" y="1427207"/>
            <a:ext cx="312934" cy="300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283D893-DE7D-6229-A45B-7BDF33042EBC}"/>
              </a:ext>
            </a:extLst>
          </p:cNvPr>
          <p:cNvSpPr/>
          <p:nvPr/>
        </p:nvSpPr>
        <p:spPr>
          <a:xfrm>
            <a:off x="6875522" y="2159503"/>
            <a:ext cx="467567" cy="4286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275A8942-7A6F-14AA-96A2-609FC69D9C19}"/>
              </a:ext>
            </a:extLst>
          </p:cNvPr>
          <p:cNvCxnSpPr>
            <a:cxnSpLocks/>
            <a:stCxn id="31" idx="2"/>
            <a:endCxn id="32" idx="0"/>
          </p:cNvCxnSpPr>
          <p:nvPr/>
        </p:nvCxnSpPr>
        <p:spPr>
          <a:xfrm flipH="1">
            <a:off x="7109306" y="1577589"/>
            <a:ext cx="2044417" cy="581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AB821A-770F-E95C-7AF9-B6ECFBC48EF0}"/>
              </a:ext>
            </a:extLst>
          </p:cNvPr>
          <p:cNvCxnSpPr>
            <a:cxnSpLocks/>
            <a:stCxn id="31" idx="4"/>
            <a:endCxn id="32" idx="5"/>
          </p:cNvCxnSpPr>
          <p:nvPr/>
        </p:nvCxnSpPr>
        <p:spPr>
          <a:xfrm flipH="1">
            <a:off x="7274615" y="1727970"/>
            <a:ext cx="2035575" cy="797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2392FBF-33C2-86AC-9BA9-E5F2DA170B4F}"/>
              </a:ext>
            </a:extLst>
          </p:cNvPr>
          <p:cNvSpPr txBox="1"/>
          <p:nvPr/>
        </p:nvSpPr>
        <p:spPr>
          <a:xfrm>
            <a:off x="6524053" y="3003371"/>
            <a:ext cx="2182532" cy="430887"/>
          </a:xfrm>
          <a:prstGeom prst="rect">
            <a:avLst/>
          </a:prstGeom>
          <a:noFill/>
        </p:spPr>
        <p:txBody>
          <a:bodyPr wrap="square" rtlCol="0">
            <a:spAutoFit/>
          </a:bodyPr>
          <a:lstStyle/>
          <a:p>
            <a:r>
              <a:rPr lang="en-US" sz="1050" b="1" u="sng">
                <a:solidFill>
                  <a:schemeClr val="accent1">
                    <a:lumMod val="75000"/>
                  </a:schemeClr>
                </a:solidFill>
              </a:rPr>
              <a:t>JAMB CLAMP </a:t>
            </a:r>
            <a:r>
              <a:rPr lang="en-US" sz="1050">
                <a:solidFill>
                  <a:schemeClr val="accent1">
                    <a:lumMod val="75000"/>
                  </a:schemeClr>
                </a:solidFill>
              </a:rPr>
              <a:t>EDGE IS BEVELED TO CLIP INTO JAMB CHANNEL</a:t>
            </a:r>
          </a:p>
        </p:txBody>
      </p:sp>
      <p:cxnSp>
        <p:nvCxnSpPr>
          <p:cNvPr id="49" name="Straight Arrow Connector 48">
            <a:extLst>
              <a:ext uri="{FF2B5EF4-FFF2-40B4-BE49-F238E27FC236}">
                <a16:creationId xmlns:a16="http://schemas.microsoft.com/office/drawing/2014/main" id="{6FED3D35-7BA6-EDFC-2C5E-061D82F05E8F}"/>
              </a:ext>
            </a:extLst>
          </p:cNvPr>
          <p:cNvCxnSpPr>
            <a:cxnSpLocks/>
          </p:cNvCxnSpPr>
          <p:nvPr/>
        </p:nvCxnSpPr>
        <p:spPr>
          <a:xfrm flipV="1">
            <a:off x="7696275" y="2670674"/>
            <a:ext cx="283540" cy="39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C83962D-22D6-61FD-B97C-F7A27BCC2363}"/>
              </a:ext>
            </a:extLst>
          </p:cNvPr>
          <p:cNvSpPr txBox="1"/>
          <p:nvPr/>
        </p:nvSpPr>
        <p:spPr>
          <a:xfrm>
            <a:off x="813923" y="1531482"/>
            <a:ext cx="4465203" cy="1200329"/>
          </a:xfrm>
          <a:prstGeom prst="rect">
            <a:avLst/>
          </a:prstGeom>
          <a:noFill/>
        </p:spPr>
        <p:txBody>
          <a:bodyPr wrap="square" rtlCol="0">
            <a:spAutoFit/>
          </a:bodyPr>
          <a:lstStyle/>
          <a:p>
            <a:pPr marL="285750" indent="-285750">
              <a:buFont typeface="Arial" panose="020B0604020202020204" pitchFamily="34" charset="0"/>
              <a:buChar char="•"/>
            </a:pPr>
            <a:r>
              <a:rPr lang="en-US" sz="1200"/>
              <a:t>The </a:t>
            </a:r>
            <a:r>
              <a:rPr lang="en-US" sz="1200" b="1"/>
              <a:t>jamb</a:t>
            </a:r>
            <a:r>
              <a:rPr lang="en-US" sz="1200"/>
              <a:t> is fastened to the through the exterior of the RV side wall under the bulb seal.</a:t>
            </a:r>
          </a:p>
          <a:p>
            <a:pPr marL="285750" indent="-285750">
              <a:buFont typeface="Arial" panose="020B0604020202020204" pitchFamily="34" charset="0"/>
              <a:buChar char="•"/>
            </a:pPr>
            <a:r>
              <a:rPr lang="en-US" sz="1200"/>
              <a:t>The jamb clamp is clipped into the channel of the jamb and is fastened to the interior of the RV side wall/interior paneling.</a:t>
            </a:r>
          </a:p>
          <a:p>
            <a:pPr marL="285750" indent="-285750">
              <a:buFont typeface="Arial" panose="020B0604020202020204" pitchFamily="34" charset="0"/>
              <a:buChar char="•"/>
            </a:pPr>
            <a:r>
              <a:rPr lang="en-US" sz="1200"/>
              <a:t>The jamb clamp is part of the structure. Removing the clamp will allow the jamb to visibly pivot under the torque of the cables.</a:t>
            </a:r>
          </a:p>
        </p:txBody>
      </p:sp>
      <p:sp>
        <p:nvSpPr>
          <p:cNvPr id="13" name="TextBox 12">
            <a:extLst>
              <a:ext uri="{FF2B5EF4-FFF2-40B4-BE49-F238E27FC236}">
                <a16:creationId xmlns:a16="http://schemas.microsoft.com/office/drawing/2014/main" id="{C25AD890-C68A-2C5E-E6A1-A8C015D2FD04}"/>
              </a:ext>
            </a:extLst>
          </p:cNvPr>
          <p:cNvSpPr txBox="1"/>
          <p:nvPr/>
        </p:nvSpPr>
        <p:spPr>
          <a:xfrm>
            <a:off x="1066062" y="5374452"/>
            <a:ext cx="4223401" cy="415498"/>
          </a:xfrm>
          <a:prstGeom prst="rect">
            <a:avLst/>
          </a:prstGeom>
          <a:noFill/>
        </p:spPr>
        <p:txBody>
          <a:bodyPr wrap="square" rtlCol="0">
            <a:spAutoFit/>
          </a:bodyPr>
          <a:lstStyle/>
          <a:p>
            <a:r>
              <a:rPr lang="en-US" sz="1050">
                <a:solidFill>
                  <a:schemeClr val="accent1">
                    <a:lumMod val="75000"/>
                  </a:schemeClr>
                </a:solidFill>
              </a:rPr>
              <a:t>SCREWS FASTEN </a:t>
            </a:r>
            <a:r>
              <a:rPr lang="en-US" sz="1050" b="1" u="sng">
                <a:solidFill>
                  <a:schemeClr val="accent1">
                    <a:lumMod val="75000"/>
                  </a:schemeClr>
                </a:solidFill>
              </a:rPr>
              <a:t>THE JAMB </a:t>
            </a:r>
            <a:r>
              <a:rPr lang="en-US" sz="1050">
                <a:solidFill>
                  <a:schemeClr val="accent1">
                    <a:lumMod val="75000"/>
                  </a:schemeClr>
                </a:solidFill>
              </a:rPr>
              <a:t>TO THE ROUGH OPENING IN THE SIDE WALL OF THE RV THROUGH THE EXTERIOR, DOWN THE LENGTH OF THE JAMB.</a:t>
            </a:r>
          </a:p>
        </p:txBody>
      </p:sp>
      <p:cxnSp>
        <p:nvCxnSpPr>
          <p:cNvPr id="16" name="Straight Arrow Connector 15">
            <a:extLst>
              <a:ext uri="{FF2B5EF4-FFF2-40B4-BE49-F238E27FC236}">
                <a16:creationId xmlns:a16="http://schemas.microsoft.com/office/drawing/2014/main" id="{36C2932E-CBF4-0B1C-BBC5-21862C354265}"/>
              </a:ext>
            </a:extLst>
          </p:cNvPr>
          <p:cNvCxnSpPr>
            <a:cxnSpLocks/>
          </p:cNvCxnSpPr>
          <p:nvPr/>
        </p:nvCxnSpPr>
        <p:spPr>
          <a:xfrm flipV="1">
            <a:off x="8509518" y="4724647"/>
            <a:ext cx="363469" cy="345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8969827-0137-6C63-A58A-9191D725587A}"/>
              </a:ext>
            </a:extLst>
          </p:cNvPr>
          <p:cNvSpPr txBox="1"/>
          <p:nvPr/>
        </p:nvSpPr>
        <p:spPr>
          <a:xfrm>
            <a:off x="6559057" y="5070471"/>
            <a:ext cx="2247424" cy="415498"/>
          </a:xfrm>
          <a:prstGeom prst="rect">
            <a:avLst/>
          </a:prstGeom>
          <a:noFill/>
        </p:spPr>
        <p:txBody>
          <a:bodyPr wrap="square" rtlCol="0">
            <a:spAutoFit/>
          </a:bodyPr>
          <a:lstStyle/>
          <a:p>
            <a:r>
              <a:rPr lang="en-US" sz="1050">
                <a:solidFill>
                  <a:schemeClr val="accent1">
                    <a:lumMod val="75000"/>
                  </a:schemeClr>
                </a:solidFill>
              </a:rPr>
              <a:t>SCREWS FASTEN THE JAMB CLAMP TO THE INTERIOR WALL PANEL</a:t>
            </a:r>
          </a:p>
        </p:txBody>
      </p:sp>
      <p:pic>
        <p:nvPicPr>
          <p:cNvPr id="10" name="Picture 9">
            <a:extLst>
              <a:ext uri="{FF2B5EF4-FFF2-40B4-BE49-F238E27FC236}">
                <a16:creationId xmlns:a16="http://schemas.microsoft.com/office/drawing/2014/main" id="{59E44A9C-82A5-B1D4-1E39-5B72462A597E}"/>
              </a:ext>
            </a:extLst>
          </p:cNvPr>
          <p:cNvPicPr>
            <a:picLocks noChangeAspect="1"/>
          </p:cNvPicPr>
          <p:nvPr/>
        </p:nvPicPr>
        <p:blipFill>
          <a:blip r:embed="rId6"/>
          <a:stretch>
            <a:fillRect/>
          </a:stretch>
        </p:blipFill>
        <p:spPr>
          <a:xfrm>
            <a:off x="1577794" y="3548752"/>
            <a:ext cx="1692117" cy="1445350"/>
          </a:xfrm>
          <a:prstGeom prst="rect">
            <a:avLst/>
          </a:prstGeom>
        </p:spPr>
      </p:pic>
      <p:pic>
        <p:nvPicPr>
          <p:cNvPr id="21" name="Picture 20" descr="A screw with a cross&#10;&#10;Description automatically generated">
            <a:extLst>
              <a:ext uri="{FF2B5EF4-FFF2-40B4-BE49-F238E27FC236}">
                <a16:creationId xmlns:a16="http://schemas.microsoft.com/office/drawing/2014/main" id="{D582E15D-411E-8AB6-0164-27FCF6DE7A5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098511" y="4399706"/>
            <a:ext cx="336569" cy="279353"/>
          </a:xfrm>
          <a:prstGeom prst="rect">
            <a:avLst/>
          </a:prstGeom>
        </p:spPr>
      </p:pic>
      <p:pic>
        <p:nvPicPr>
          <p:cNvPr id="60" name="Picture 59">
            <a:extLst>
              <a:ext uri="{FF2B5EF4-FFF2-40B4-BE49-F238E27FC236}">
                <a16:creationId xmlns:a16="http://schemas.microsoft.com/office/drawing/2014/main" id="{E8E39EC3-1214-81B9-FD59-52B4E94CF372}"/>
              </a:ext>
            </a:extLst>
          </p:cNvPr>
          <p:cNvPicPr>
            <a:picLocks noChangeAspect="1"/>
          </p:cNvPicPr>
          <p:nvPr/>
        </p:nvPicPr>
        <p:blipFill>
          <a:blip r:embed="rId4"/>
          <a:stretch>
            <a:fillRect/>
          </a:stretch>
        </p:blipFill>
        <p:spPr>
          <a:xfrm rot="3091290">
            <a:off x="2430743" y="3001071"/>
            <a:ext cx="706871" cy="905679"/>
          </a:xfrm>
          <a:prstGeom prst="rect">
            <a:avLst/>
          </a:prstGeom>
          <a:ln>
            <a:noFill/>
          </a:ln>
          <a:effectLst/>
        </p:spPr>
      </p:pic>
      <p:sp>
        <p:nvSpPr>
          <p:cNvPr id="9" name="TextBox 8">
            <a:extLst>
              <a:ext uri="{FF2B5EF4-FFF2-40B4-BE49-F238E27FC236}">
                <a16:creationId xmlns:a16="http://schemas.microsoft.com/office/drawing/2014/main" id="{71972C96-D16D-F1FB-D4B0-6D11690AA979}"/>
              </a:ext>
            </a:extLst>
          </p:cNvPr>
          <p:cNvSpPr txBox="1"/>
          <p:nvPr/>
        </p:nvSpPr>
        <p:spPr>
          <a:xfrm>
            <a:off x="4535285" y="3680706"/>
            <a:ext cx="3532411" cy="923330"/>
          </a:xfrm>
          <a:prstGeom prst="rect">
            <a:avLst/>
          </a:prstGeom>
          <a:noFill/>
          <a:ln>
            <a:solidFill>
              <a:schemeClr val="accent2"/>
            </a:solidFill>
          </a:ln>
        </p:spPr>
        <p:txBody>
          <a:bodyPr wrap="square" rtlCol="0">
            <a:spAutoFit/>
          </a:bodyPr>
          <a:lstStyle/>
          <a:p>
            <a:r>
              <a:rPr lang="en-US" sz="900" b="0" i="0">
                <a:solidFill>
                  <a:srgbClr val="0F0F0F"/>
                </a:solidFill>
                <a:effectLst/>
                <a:latin typeface="Söhne"/>
              </a:rPr>
              <a:t>The aircraft cables can come into contact with the edges of the diamond-shaped holes within the interior jamb clamp. These cables are strong enough to cut through the jamb clamp rather than sustain damage themselves. However, if there's excessive "sawing" of the cable against the metal jamb clamp or exterior extrusion, it requires investigation.</a:t>
            </a:r>
            <a:endParaRPr lang="en-US" sz="900"/>
          </a:p>
        </p:txBody>
      </p:sp>
      <p:pic>
        <p:nvPicPr>
          <p:cNvPr id="45" name="Picture 44" descr="A screw with a cross&#10;&#10;Description automatically generated">
            <a:extLst>
              <a:ext uri="{FF2B5EF4-FFF2-40B4-BE49-F238E27FC236}">
                <a16:creationId xmlns:a16="http://schemas.microsoft.com/office/drawing/2014/main" id="{9637C1E0-76E2-85D1-234C-C6C013D02E0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32222" y="4725690"/>
            <a:ext cx="194753" cy="161645"/>
          </a:xfrm>
          <a:prstGeom prst="rect">
            <a:avLst/>
          </a:prstGeom>
        </p:spPr>
      </p:pic>
      <p:pic>
        <p:nvPicPr>
          <p:cNvPr id="46" name="Picture 45" descr="A screw with a cross&#10;&#10;Description automatically generated">
            <a:extLst>
              <a:ext uri="{FF2B5EF4-FFF2-40B4-BE49-F238E27FC236}">
                <a16:creationId xmlns:a16="http://schemas.microsoft.com/office/drawing/2014/main" id="{E9322604-B64C-F47C-DFCF-C1AE564A3D7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37008" y="4158994"/>
            <a:ext cx="194753" cy="161645"/>
          </a:xfrm>
          <a:prstGeom prst="rect">
            <a:avLst/>
          </a:prstGeom>
        </p:spPr>
      </p:pic>
      <p:pic>
        <p:nvPicPr>
          <p:cNvPr id="48" name="Picture 47" descr="A screw with a cross&#10;&#10;Description automatically generated">
            <a:extLst>
              <a:ext uri="{FF2B5EF4-FFF2-40B4-BE49-F238E27FC236}">
                <a16:creationId xmlns:a16="http://schemas.microsoft.com/office/drawing/2014/main" id="{69292EAC-DA79-179B-9FA9-215BBF5797E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25561" y="3651172"/>
            <a:ext cx="194753" cy="161645"/>
          </a:xfrm>
          <a:prstGeom prst="rect">
            <a:avLst/>
          </a:prstGeom>
        </p:spPr>
      </p:pic>
      <p:pic>
        <p:nvPicPr>
          <p:cNvPr id="50" name="Picture 49" descr="A screw with a cross&#10;&#10;Description automatically generated">
            <a:extLst>
              <a:ext uri="{FF2B5EF4-FFF2-40B4-BE49-F238E27FC236}">
                <a16:creationId xmlns:a16="http://schemas.microsoft.com/office/drawing/2014/main" id="{91646713-8C52-4FE1-AB13-8D8B9EE8934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21629" y="3074609"/>
            <a:ext cx="194753" cy="161645"/>
          </a:xfrm>
          <a:prstGeom prst="rect">
            <a:avLst/>
          </a:prstGeom>
        </p:spPr>
      </p:pic>
      <p:pic>
        <p:nvPicPr>
          <p:cNvPr id="51" name="Picture 50" descr="A screw with a cross&#10;&#10;Description automatically generated">
            <a:extLst>
              <a:ext uri="{FF2B5EF4-FFF2-40B4-BE49-F238E27FC236}">
                <a16:creationId xmlns:a16="http://schemas.microsoft.com/office/drawing/2014/main" id="{CA7F903E-652E-5393-41C6-A139D749D0C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49442" y="2463395"/>
            <a:ext cx="194753" cy="161645"/>
          </a:xfrm>
          <a:prstGeom prst="rect">
            <a:avLst/>
          </a:prstGeom>
        </p:spPr>
      </p:pic>
      <p:pic>
        <p:nvPicPr>
          <p:cNvPr id="52" name="Picture 51" descr="A screw with a cross&#10;&#10;Description automatically generated">
            <a:extLst>
              <a:ext uri="{FF2B5EF4-FFF2-40B4-BE49-F238E27FC236}">
                <a16:creationId xmlns:a16="http://schemas.microsoft.com/office/drawing/2014/main" id="{47972391-BDEA-84DC-C70A-5C50F7436C7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4179066" flipH="1">
            <a:off x="8905872" y="1864422"/>
            <a:ext cx="194753" cy="161645"/>
          </a:xfrm>
          <a:prstGeom prst="rect">
            <a:avLst/>
          </a:prstGeom>
        </p:spPr>
      </p:pic>
      <p:sp>
        <p:nvSpPr>
          <p:cNvPr id="56" name="TextBox 55">
            <a:extLst>
              <a:ext uri="{FF2B5EF4-FFF2-40B4-BE49-F238E27FC236}">
                <a16:creationId xmlns:a16="http://schemas.microsoft.com/office/drawing/2014/main" id="{1349D498-6CEF-7645-79A5-82B24E8F9FF3}"/>
              </a:ext>
            </a:extLst>
          </p:cNvPr>
          <p:cNvSpPr txBox="1"/>
          <p:nvPr/>
        </p:nvSpPr>
        <p:spPr>
          <a:xfrm>
            <a:off x="1866845" y="4960621"/>
            <a:ext cx="1877726" cy="276999"/>
          </a:xfrm>
          <a:prstGeom prst="rect">
            <a:avLst/>
          </a:prstGeom>
          <a:noFill/>
        </p:spPr>
        <p:txBody>
          <a:bodyPr wrap="square" rtlCol="0">
            <a:spAutoFit/>
          </a:bodyPr>
          <a:lstStyle/>
          <a:p>
            <a:r>
              <a:rPr lang="en-US" sz="1200"/>
              <a:t>EXTERIOR VIEW</a:t>
            </a:r>
          </a:p>
        </p:txBody>
      </p:sp>
      <p:sp>
        <p:nvSpPr>
          <p:cNvPr id="61" name="TextBox 60">
            <a:extLst>
              <a:ext uri="{FF2B5EF4-FFF2-40B4-BE49-F238E27FC236}">
                <a16:creationId xmlns:a16="http://schemas.microsoft.com/office/drawing/2014/main" id="{3BF868CF-D46D-B9C3-37F1-C3EF2D241D14}"/>
              </a:ext>
            </a:extLst>
          </p:cNvPr>
          <p:cNvSpPr txBox="1"/>
          <p:nvPr/>
        </p:nvSpPr>
        <p:spPr>
          <a:xfrm>
            <a:off x="2344603" y="2928932"/>
            <a:ext cx="1152113" cy="261610"/>
          </a:xfrm>
          <a:prstGeom prst="rect">
            <a:avLst/>
          </a:prstGeom>
          <a:noFill/>
        </p:spPr>
        <p:txBody>
          <a:bodyPr wrap="square" rtlCol="0">
            <a:spAutoFit/>
          </a:bodyPr>
          <a:lstStyle/>
          <a:p>
            <a:r>
              <a:rPr lang="en-US" sz="1100"/>
              <a:t>JAMB CLAMP</a:t>
            </a:r>
          </a:p>
        </p:txBody>
      </p:sp>
      <p:sp>
        <p:nvSpPr>
          <p:cNvPr id="62" name="TextBox 61">
            <a:extLst>
              <a:ext uri="{FF2B5EF4-FFF2-40B4-BE49-F238E27FC236}">
                <a16:creationId xmlns:a16="http://schemas.microsoft.com/office/drawing/2014/main" id="{CCD1E01C-B4C3-D725-566B-CFE117C9F213}"/>
              </a:ext>
            </a:extLst>
          </p:cNvPr>
          <p:cNvSpPr txBox="1"/>
          <p:nvPr/>
        </p:nvSpPr>
        <p:spPr>
          <a:xfrm>
            <a:off x="2356504" y="3819092"/>
            <a:ext cx="1089654" cy="276999"/>
          </a:xfrm>
          <a:prstGeom prst="rect">
            <a:avLst/>
          </a:prstGeom>
          <a:noFill/>
        </p:spPr>
        <p:txBody>
          <a:bodyPr wrap="square" rtlCol="0">
            <a:spAutoFit/>
          </a:bodyPr>
          <a:lstStyle/>
          <a:p>
            <a:r>
              <a:rPr lang="en-US" sz="1200" b="1"/>
              <a:t>JAMB</a:t>
            </a:r>
          </a:p>
        </p:txBody>
      </p:sp>
      <p:cxnSp>
        <p:nvCxnSpPr>
          <p:cNvPr id="64" name="Straight Arrow Connector 63">
            <a:extLst>
              <a:ext uri="{FF2B5EF4-FFF2-40B4-BE49-F238E27FC236}">
                <a16:creationId xmlns:a16="http://schemas.microsoft.com/office/drawing/2014/main" id="{DF12B9FA-5BFF-9D9D-79FB-EA30CD9C5F60}"/>
              </a:ext>
            </a:extLst>
          </p:cNvPr>
          <p:cNvCxnSpPr>
            <a:cxnSpLocks/>
          </p:cNvCxnSpPr>
          <p:nvPr/>
        </p:nvCxnSpPr>
        <p:spPr>
          <a:xfrm flipH="1">
            <a:off x="2166731" y="3526132"/>
            <a:ext cx="153266" cy="194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65400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923587" y="847510"/>
            <a:ext cx="3297936" cy="5085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8246220" y="693111"/>
            <a:ext cx="329903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4A8928-4F0F-076F-B985-9E3EB47E68BD}"/>
              </a:ext>
            </a:extLst>
          </p:cNvPr>
          <p:cNvPicPr>
            <a:picLocks noChangeAspect="1"/>
          </p:cNvPicPr>
          <p:nvPr/>
        </p:nvPicPr>
        <p:blipFill>
          <a:blip r:embed="rId3"/>
          <a:stretch>
            <a:fillRect/>
          </a:stretch>
        </p:blipFill>
        <p:spPr>
          <a:xfrm>
            <a:off x="1075326" y="1501769"/>
            <a:ext cx="776966" cy="4499175"/>
          </a:xfrm>
          <a:prstGeom prst="rect">
            <a:avLst/>
          </a:prstGeom>
        </p:spPr>
      </p:pic>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20411" cy="369332"/>
          </a:xfrm>
          <a:prstGeom prst="rect">
            <a:avLst/>
          </a:prstGeom>
          <a:solidFill>
            <a:schemeClr val="accent1">
              <a:lumMod val="50000"/>
            </a:schemeClr>
          </a:solidFill>
        </p:spPr>
        <p:txBody>
          <a:bodyPr wrap="square" rtlCol="0">
            <a:spAutoFit/>
          </a:bodyPr>
          <a:lstStyle/>
          <a:p>
            <a:pPr algn="ctr"/>
            <a:r>
              <a:rPr lang="en-US">
                <a:solidFill>
                  <a:schemeClr val="bg1"/>
                </a:solidFill>
              </a:rPr>
              <a:t>Slide Seal Replacement</a:t>
            </a:r>
          </a:p>
        </p:txBody>
      </p:sp>
      <p:pic>
        <p:nvPicPr>
          <p:cNvPr id="4" name="Picture 3">
            <a:extLst>
              <a:ext uri="{FF2B5EF4-FFF2-40B4-BE49-F238E27FC236}">
                <a16:creationId xmlns:a16="http://schemas.microsoft.com/office/drawing/2014/main" id="{F26408C5-AF63-FE73-07A2-7484A0C9C8C9}"/>
              </a:ext>
            </a:extLst>
          </p:cNvPr>
          <p:cNvPicPr>
            <a:picLocks noChangeAspect="1"/>
          </p:cNvPicPr>
          <p:nvPr/>
        </p:nvPicPr>
        <p:blipFill>
          <a:blip r:embed="rId4"/>
          <a:stretch>
            <a:fillRect/>
          </a:stretch>
        </p:blipFill>
        <p:spPr>
          <a:xfrm>
            <a:off x="3893841" y="1014019"/>
            <a:ext cx="4579599" cy="5165360"/>
          </a:xfrm>
          <a:prstGeom prst="rect">
            <a:avLst/>
          </a:prstGeom>
        </p:spPr>
      </p:pic>
      <p:pic>
        <p:nvPicPr>
          <p:cNvPr id="28" name="Picture 27">
            <a:extLst>
              <a:ext uri="{FF2B5EF4-FFF2-40B4-BE49-F238E27FC236}">
                <a16:creationId xmlns:a16="http://schemas.microsoft.com/office/drawing/2014/main" id="{DABCB5CF-0775-2FD7-C742-30288BF3549A}"/>
              </a:ext>
            </a:extLst>
          </p:cNvPr>
          <p:cNvPicPr>
            <a:picLocks noChangeAspect="1"/>
          </p:cNvPicPr>
          <p:nvPr/>
        </p:nvPicPr>
        <p:blipFill>
          <a:blip r:embed="rId5"/>
          <a:stretch>
            <a:fillRect/>
          </a:stretch>
        </p:blipFill>
        <p:spPr>
          <a:xfrm>
            <a:off x="5703175" y="2231067"/>
            <a:ext cx="1764425" cy="783405"/>
          </a:xfrm>
          <a:prstGeom prst="rect">
            <a:avLst/>
          </a:prstGeom>
        </p:spPr>
      </p:pic>
      <p:pic>
        <p:nvPicPr>
          <p:cNvPr id="30" name="Picture 29">
            <a:extLst>
              <a:ext uri="{FF2B5EF4-FFF2-40B4-BE49-F238E27FC236}">
                <a16:creationId xmlns:a16="http://schemas.microsoft.com/office/drawing/2014/main" id="{1D1D2A2C-52A5-9337-BBCD-3B39EE65287F}"/>
              </a:ext>
            </a:extLst>
          </p:cNvPr>
          <p:cNvPicPr>
            <a:picLocks noChangeAspect="1"/>
          </p:cNvPicPr>
          <p:nvPr/>
        </p:nvPicPr>
        <p:blipFill>
          <a:blip r:embed="rId6"/>
          <a:stretch>
            <a:fillRect/>
          </a:stretch>
        </p:blipFill>
        <p:spPr>
          <a:xfrm>
            <a:off x="4214231" y="2231067"/>
            <a:ext cx="4579599" cy="3925371"/>
          </a:xfrm>
          <a:prstGeom prst="rect">
            <a:avLst/>
          </a:prstGeom>
        </p:spPr>
      </p:pic>
      <p:sp>
        <p:nvSpPr>
          <p:cNvPr id="2" name="TextBox 1">
            <a:extLst>
              <a:ext uri="{FF2B5EF4-FFF2-40B4-BE49-F238E27FC236}">
                <a16:creationId xmlns:a16="http://schemas.microsoft.com/office/drawing/2014/main" id="{14C9FEB3-19A3-3BD9-C5C1-7AC595C14307}"/>
              </a:ext>
            </a:extLst>
          </p:cNvPr>
          <p:cNvSpPr txBox="1"/>
          <p:nvPr/>
        </p:nvSpPr>
        <p:spPr>
          <a:xfrm>
            <a:off x="8102157" y="1557396"/>
            <a:ext cx="3295462" cy="2123658"/>
          </a:xfrm>
          <a:prstGeom prst="rect">
            <a:avLst/>
          </a:prstGeom>
          <a:noFill/>
        </p:spPr>
        <p:txBody>
          <a:bodyPr wrap="square" rtlCol="0">
            <a:spAutoFit/>
          </a:bodyPr>
          <a:lstStyle/>
          <a:p>
            <a:r>
              <a:rPr lang="en-US" sz="1200" b="1" i="0">
                <a:solidFill>
                  <a:schemeClr val="accent1"/>
                </a:solidFill>
                <a:effectLst/>
                <a:latin typeface="Open Sans" panose="020B0606030504020204" pitchFamily="34" charset="0"/>
              </a:rPr>
              <a:t>To remove the wipe seal</a:t>
            </a:r>
            <a:r>
              <a:rPr lang="en-US" sz="1200">
                <a:solidFill>
                  <a:schemeClr val="accent1"/>
                </a:solidFill>
                <a:latin typeface="Open Sans" panose="020B0606030504020204" pitchFamily="34" charset="0"/>
              </a:rPr>
              <a:t>:</a:t>
            </a:r>
            <a:r>
              <a:rPr lang="en-US" sz="1200" b="0" i="0">
                <a:solidFill>
                  <a:schemeClr val="accent1"/>
                </a:solidFill>
                <a:effectLst/>
                <a:latin typeface="Open Sans" panose="020B0606030504020204" pitchFamily="34" charset="0"/>
              </a:rPr>
              <a:t> </a:t>
            </a:r>
            <a:r>
              <a:rPr lang="en-US" sz="1200">
                <a:solidFill>
                  <a:schemeClr val="accent1"/>
                </a:solidFill>
                <a:latin typeface="Open Sans" panose="020B0606030504020204" pitchFamily="34" charset="0"/>
              </a:rPr>
              <a:t>L</a:t>
            </a:r>
            <a:r>
              <a:rPr lang="en-US" sz="1200" b="0" i="0">
                <a:solidFill>
                  <a:schemeClr val="accent1"/>
                </a:solidFill>
                <a:effectLst/>
                <a:latin typeface="Open Sans" panose="020B0606030504020204" pitchFamily="34" charset="0"/>
              </a:rPr>
              <a:t>oosen the pinch points at the top and bottom of the channel with a flat head screwdriver, chisel, screen spline, or putty knife. Then pull the seal out of the channel.</a:t>
            </a:r>
          </a:p>
          <a:p>
            <a:endParaRPr lang="en-US" sz="1200" b="0" i="0">
              <a:solidFill>
                <a:schemeClr val="accent1"/>
              </a:solidFill>
              <a:effectLst/>
              <a:latin typeface="Open Sans" panose="020B0606030504020204" pitchFamily="34" charset="0"/>
            </a:endParaRPr>
          </a:p>
          <a:p>
            <a:r>
              <a:rPr lang="en-US" sz="1200" b="1">
                <a:solidFill>
                  <a:schemeClr val="accent1"/>
                </a:solidFill>
                <a:latin typeface="Open Sans" panose="020B0606030504020204" pitchFamily="34" charset="0"/>
              </a:rPr>
              <a:t>To install new seal:</a:t>
            </a:r>
          </a:p>
          <a:p>
            <a:r>
              <a:rPr lang="en-US" sz="1200" i="0">
                <a:solidFill>
                  <a:schemeClr val="accent1"/>
                </a:solidFill>
                <a:effectLst/>
                <a:latin typeface="Open Sans" panose="020B0606030504020204" pitchFamily="34" charset="0"/>
              </a:rPr>
              <a:t>U</a:t>
            </a:r>
            <a:r>
              <a:rPr lang="en-US" sz="1200" b="0" i="0">
                <a:solidFill>
                  <a:schemeClr val="accent1"/>
                </a:solidFill>
                <a:effectLst/>
                <a:latin typeface="Open Sans" panose="020B0606030504020204" pitchFamily="34" charset="0"/>
              </a:rPr>
              <a:t>se a flat head screwdriver, chisel, screen spline, or putty knife to help press the new seal into the channel, so that the barbs catch inside the channel of the jamb.</a:t>
            </a:r>
          </a:p>
        </p:txBody>
      </p:sp>
      <p:pic>
        <p:nvPicPr>
          <p:cNvPr id="3" name="Picture 2">
            <a:extLst>
              <a:ext uri="{FF2B5EF4-FFF2-40B4-BE49-F238E27FC236}">
                <a16:creationId xmlns:a16="http://schemas.microsoft.com/office/drawing/2014/main" id="{28A47516-5048-4FB7-4605-BE6333C45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058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17668DF-0CE1-3AB8-0952-07B55D1AB72D}"/>
              </a:ext>
            </a:extLst>
          </p:cNvPr>
          <p:cNvSpPr/>
          <p:nvPr/>
        </p:nvSpPr>
        <p:spPr>
          <a:xfrm>
            <a:off x="923587" y="847510"/>
            <a:ext cx="3778908" cy="5085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FDFE45-938A-A2C5-160A-188AB8638F52}"/>
              </a:ext>
            </a:extLst>
          </p:cNvPr>
          <p:cNvSpPr/>
          <p:nvPr/>
        </p:nvSpPr>
        <p:spPr>
          <a:xfrm>
            <a:off x="7467600" y="693111"/>
            <a:ext cx="4077655" cy="5225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4A8928-4F0F-076F-B985-9E3EB47E68BD}"/>
              </a:ext>
            </a:extLst>
          </p:cNvPr>
          <p:cNvPicPr>
            <a:picLocks noChangeAspect="1"/>
          </p:cNvPicPr>
          <p:nvPr/>
        </p:nvPicPr>
        <p:blipFill>
          <a:blip r:embed="rId4"/>
          <a:stretch>
            <a:fillRect/>
          </a:stretch>
        </p:blipFill>
        <p:spPr>
          <a:xfrm>
            <a:off x="1075326" y="1501769"/>
            <a:ext cx="776966" cy="4499175"/>
          </a:xfrm>
          <a:prstGeom prst="rect">
            <a:avLst/>
          </a:prstGeom>
        </p:spPr>
      </p:pic>
      <p:sp>
        <p:nvSpPr>
          <p:cNvPr id="14" name="TextBox 13">
            <a:extLst>
              <a:ext uri="{FF2B5EF4-FFF2-40B4-BE49-F238E27FC236}">
                <a16:creationId xmlns:a16="http://schemas.microsoft.com/office/drawing/2014/main" id="{90C31980-FF62-ECE2-8208-36786869B3FD}"/>
              </a:ext>
            </a:extLst>
          </p:cNvPr>
          <p:cNvSpPr txBox="1"/>
          <p:nvPr/>
        </p:nvSpPr>
        <p:spPr>
          <a:xfrm>
            <a:off x="643553" y="630540"/>
            <a:ext cx="10920411" cy="369332"/>
          </a:xfrm>
          <a:prstGeom prst="rect">
            <a:avLst/>
          </a:prstGeom>
          <a:solidFill>
            <a:schemeClr val="accent1">
              <a:lumMod val="50000"/>
            </a:schemeClr>
          </a:solidFill>
        </p:spPr>
        <p:txBody>
          <a:bodyPr wrap="square" rtlCol="0">
            <a:spAutoFit/>
          </a:bodyPr>
          <a:lstStyle/>
          <a:p>
            <a:pPr algn="ctr"/>
            <a:r>
              <a:rPr lang="en-US">
                <a:solidFill>
                  <a:schemeClr val="bg1"/>
                </a:solidFill>
              </a:rPr>
              <a:t>Jamb Replacement</a:t>
            </a:r>
          </a:p>
        </p:txBody>
      </p:sp>
      <p:sp>
        <p:nvSpPr>
          <p:cNvPr id="3" name="TextBox 2">
            <a:extLst>
              <a:ext uri="{FF2B5EF4-FFF2-40B4-BE49-F238E27FC236}">
                <a16:creationId xmlns:a16="http://schemas.microsoft.com/office/drawing/2014/main" id="{22FB7538-B479-3D2D-07A2-71F98F130EC1}"/>
              </a:ext>
            </a:extLst>
          </p:cNvPr>
          <p:cNvSpPr txBox="1"/>
          <p:nvPr/>
        </p:nvSpPr>
        <p:spPr>
          <a:xfrm>
            <a:off x="1446246" y="1009412"/>
            <a:ext cx="8780106" cy="646331"/>
          </a:xfrm>
          <a:prstGeom prst="rect">
            <a:avLst/>
          </a:prstGeom>
          <a:solidFill>
            <a:schemeClr val="bg1"/>
          </a:solidFill>
        </p:spPr>
        <p:txBody>
          <a:bodyPr wrap="square" rtlCol="0">
            <a:spAutoFit/>
          </a:bodyPr>
          <a:lstStyle/>
          <a:p>
            <a:pPr algn="ctr"/>
            <a:r>
              <a:rPr lang="en-US" dirty="0"/>
              <a:t>If the base extrusion of the jamb is damaged, permanently twisted, or more than two cables on the same side need to be replaced, we recommend to replace the jamb assembly.</a:t>
            </a:r>
          </a:p>
        </p:txBody>
      </p:sp>
      <p:pic>
        <p:nvPicPr>
          <p:cNvPr id="6" name="Picture 5">
            <a:hlinkClick r:id="rId5"/>
            <a:extLst>
              <a:ext uri="{FF2B5EF4-FFF2-40B4-BE49-F238E27FC236}">
                <a16:creationId xmlns:a16="http://schemas.microsoft.com/office/drawing/2014/main" id="{AEB227E3-5334-6868-1150-13D2BEE5308C}"/>
              </a:ext>
            </a:extLst>
          </p:cNvPr>
          <p:cNvPicPr>
            <a:picLocks noChangeAspect="1"/>
          </p:cNvPicPr>
          <p:nvPr/>
        </p:nvPicPr>
        <p:blipFill>
          <a:blip r:embed="rId6"/>
          <a:stretch>
            <a:fillRect/>
          </a:stretch>
        </p:blipFill>
        <p:spPr>
          <a:xfrm>
            <a:off x="10374680" y="1028927"/>
            <a:ext cx="1148670" cy="1202970"/>
          </a:xfrm>
          <a:prstGeom prst="rect">
            <a:avLst/>
          </a:prstGeom>
        </p:spPr>
      </p:pic>
      <p:pic>
        <p:nvPicPr>
          <p:cNvPr id="2" name="Online Media 1" title="BAL EXACT-SLIDE Jamb Replacement Procedure">
            <a:hlinkClick r:id="" action="ppaction://media"/>
            <a:extLst>
              <a:ext uri="{FF2B5EF4-FFF2-40B4-BE49-F238E27FC236}">
                <a16:creationId xmlns:a16="http://schemas.microsoft.com/office/drawing/2014/main" id="{5FB8AB98-75A9-4CCB-7392-3589B7BF7BCA}"/>
              </a:ext>
            </a:extLst>
          </p:cNvPr>
          <p:cNvPicPr>
            <a:picLocks noRot="1" noChangeAspect="1"/>
          </p:cNvPicPr>
          <p:nvPr>
            <a:videoFile r:link="rId1"/>
          </p:nvPr>
        </p:nvPicPr>
        <p:blipFill>
          <a:blip r:embed="rId7"/>
          <a:stretch>
            <a:fillRect/>
          </a:stretch>
        </p:blipFill>
        <p:spPr>
          <a:xfrm>
            <a:off x="2185335" y="1630412"/>
            <a:ext cx="7789234" cy="4400927"/>
          </a:xfrm>
          <a:prstGeom prst="rect">
            <a:avLst/>
          </a:prstGeom>
        </p:spPr>
      </p:pic>
      <p:pic>
        <p:nvPicPr>
          <p:cNvPr id="8" name="Picture 7">
            <a:extLst>
              <a:ext uri="{FF2B5EF4-FFF2-40B4-BE49-F238E27FC236}">
                <a16:creationId xmlns:a16="http://schemas.microsoft.com/office/drawing/2014/main" id="{6D8F9C7C-461F-9FBC-E5E7-57617C07B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530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13" name="Picture 12">
            <a:extLst>
              <a:ext uri="{FF2B5EF4-FFF2-40B4-BE49-F238E27FC236}">
                <a16:creationId xmlns:a16="http://schemas.microsoft.com/office/drawing/2014/main" id="{2B6AFEE0-DB5E-F144-C7D1-A4214794566B}"/>
              </a:ext>
            </a:extLst>
          </p:cNvPr>
          <p:cNvPicPr>
            <a:picLocks noChangeAspect="1"/>
          </p:cNvPicPr>
          <p:nvPr/>
        </p:nvPicPr>
        <p:blipFill>
          <a:blip r:embed="rId4"/>
          <a:stretch>
            <a:fillRect/>
          </a:stretch>
        </p:blipFill>
        <p:spPr>
          <a:xfrm>
            <a:off x="6226486" y="647952"/>
            <a:ext cx="5612873" cy="31451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47C71C32-9E16-3893-DD0A-1942C617DBC2}"/>
              </a:ext>
            </a:extLst>
          </p:cNvPr>
          <p:cNvPicPr>
            <a:picLocks noChangeAspect="1"/>
          </p:cNvPicPr>
          <p:nvPr/>
        </p:nvPicPr>
        <p:blipFill>
          <a:blip r:embed="rId5"/>
          <a:stretch>
            <a:fillRect/>
          </a:stretch>
        </p:blipFill>
        <p:spPr>
          <a:xfrm>
            <a:off x="195037" y="3254167"/>
            <a:ext cx="5900963" cy="33532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45FB2CAC-D591-CDD8-A798-E091A2C53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50073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19" name="Picture 18">
            <a:extLst>
              <a:ext uri="{FF2B5EF4-FFF2-40B4-BE49-F238E27FC236}">
                <a16:creationId xmlns:a16="http://schemas.microsoft.com/office/drawing/2014/main" id="{752BCAE8-A8B6-DED2-4AF4-0B1FD5D67862}"/>
              </a:ext>
            </a:extLst>
          </p:cNvPr>
          <p:cNvPicPr>
            <a:picLocks noChangeAspect="1"/>
          </p:cNvPicPr>
          <p:nvPr/>
        </p:nvPicPr>
        <p:blipFill>
          <a:blip r:embed="rId4"/>
          <a:stretch>
            <a:fillRect/>
          </a:stretch>
        </p:blipFill>
        <p:spPr>
          <a:xfrm>
            <a:off x="383784" y="3184419"/>
            <a:ext cx="5987594" cy="33615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5" name="Picture 24">
            <a:extLst>
              <a:ext uri="{FF2B5EF4-FFF2-40B4-BE49-F238E27FC236}">
                <a16:creationId xmlns:a16="http://schemas.microsoft.com/office/drawing/2014/main" id="{E1DAC8F0-50D6-7644-D878-71B66D474C04}"/>
              </a:ext>
            </a:extLst>
          </p:cNvPr>
          <p:cNvPicPr>
            <a:picLocks noChangeAspect="1"/>
          </p:cNvPicPr>
          <p:nvPr/>
        </p:nvPicPr>
        <p:blipFill>
          <a:blip r:embed="rId5"/>
          <a:stretch>
            <a:fillRect/>
          </a:stretch>
        </p:blipFill>
        <p:spPr>
          <a:xfrm>
            <a:off x="6371378" y="1297210"/>
            <a:ext cx="5511785" cy="3172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EDB935F9-1E5D-8653-8FAF-8AA1330D6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041" y="5457124"/>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39236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loud With Lightning And Rain with solid fill">
            <a:extLst>
              <a:ext uri="{FF2B5EF4-FFF2-40B4-BE49-F238E27FC236}">
                <a16:creationId xmlns:a16="http://schemas.microsoft.com/office/drawing/2014/main" id="{45A4197A-C044-9BC4-3CE2-36080195B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91" y="250598"/>
            <a:ext cx="1336249" cy="1336249"/>
          </a:xfrm>
          <a:prstGeom prst="rect">
            <a:avLst/>
          </a:prstGeom>
        </p:spPr>
      </p:pic>
      <p:sp>
        <p:nvSpPr>
          <p:cNvPr id="6" name="TextBox 5">
            <a:extLst>
              <a:ext uri="{FF2B5EF4-FFF2-40B4-BE49-F238E27FC236}">
                <a16:creationId xmlns:a16="http://schemas.microsoft.com/office/drawing/2014/main" id="{13F2A753-4B91-09F2-714B-E7AECB392C57}"/>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Water Infiltration and Where to Investigate</a:t>
            </a:r>
          </a:p>
        </p:txBody>
      </p:sp>
      <p:pic>
        <p:nvPicPr>
          <p:cNvPr id="3" name="Picture 2">
            <a:extLst>
              <a:ext uri="{FF2B5EF4-FFF2-40B4-BE49-F238E27FC236}">
                <a16:creationId xmlns:a16="http://schemas.microsoft.com/office/drawing/2014/main" id="{A85981A1-23B9-74A4-FC79-BC93C720996C}"/>
              </a:ext>
            </a:extLst>
          </p:cNvPr>
          <p:cNvPicPr>
            <a:picLocks noChangeAspect="1"/>
          </p:cNvPicPr>
          <p:nvPr/>
        </p:nvPicPr>
        <p:blipFill>
          <a:blip r:embed="rId4"/>
          <a:stretch>
            <a:fillRect/>
          </a:stretch>
        </p:blipFill>
        <p:spPr>
          <a:xfrm>
            <a:off x="1608857" y="811453"/>
            <a:ext cx="10119264" cy="56983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B7137687-166A-1783-DA0D-D5564AA5FA25}"/>
              </a:ext>
            </a:extLst>
          </p:cNvPr>
          <p:cNvSpPr/>
          <p:nvPr/>
        </p:nvSpPr>
        <p:spPr>
          <a:xfrm>
            <a:off x="1828800" y="884122"/>
            <a:ext cx="9719285" cy="526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RAISED PAN/SILL MATERIAL WITH WATER DAM</a:t>
            </a:r>
          </a:p>
        </p:txBody>
      </p:sp>
      <p:sp>
        <p:nvSpPr>
          <p:cNvPr id="7" name="Rectangle 6">
            <a:extLst>
              <a:ext uri="{FF2B5EF4-FFF2-40B4-BE49-F238E27FC236}">
                <a16:creationId xmlns:a16="http://schemas.microsoft.com/office/drawing/2014/main" id="{5030B81E-0B45-2FB1-CA4F-E76320149E9B}"/>
              </a:ext>
            </a:extLst>
          </p:cNvPr>
          <p:cNvSpPr/>
          <p:nvPr/>
        </p:nvSpPr>
        <p:spPr>
          <a:xfrm>
            <a:off x="4808169" y="2479780"/>
            <a:ext cx="2858257" cy="152601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THIS IS NOT ENOUGH SEALANT TO CREATE A WATER DAM.</a:t>
            </a:r>
          </a:p>
        </p:txBody>
      </p:sp>
      <p:cxnSp>
        <p:nvCxnSpPr>
          <p:cNvPr id="9" name="Straight Arrow Connector 8">
            <a:extLst>
              <a:ext uri="{FF2B5EF4-FFF2-40B4-BE49-F238E27FC236}">
                <a16:creationId xmlns:a16="http://schemas.microsoft.com/office/drawing/2014/main" id="{D1150712-C013-E984-E635-4F724F3A36EF}"/>
              </a:ext>
            </a:extLst>
          </p:cNvPr>
          <p:cNvCxnSpPr/>
          <p:nvPr/>
        </p:nvCxnSpPr>
        <p:spPr>
          <a:xfrm flipV="1">
            <a:off x="7624037" y="3112593"/>
            <a:ext cx="896233" cy="2603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0DA0EB-8B32-2BB1-EA64-18AA33B7B15C}"/>
              </a:ext>
            </a:extLst>
          </p:cNvPr>
          <p:cNvCxnSpPr/>
          <p:nvPr/>
        </p:nvCxnSpPr>
        <p:spPr>
          <a:xfrm flipH="1" flipV="1">
            <a:off x="4244996" y="3500154"/>
            <a:ext cx="563173" cy="121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95272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6DD5876-D1F3-0D5F-5983-15590FA592ED}"/>
              </a:ext>
            </a:extLst>
          </p:cNvPr>
          <p:cNvPicPr>
            <a:picLocks noChangeAspect="1"/>
          </p:cNvPicPr>
          <p:nvPr/>
        </p:nvPicPr>
        <p:blipFill>
          <a:blip r:embed="rId2"/>
          <a:stretch>
            <a:fillRect/>
          </a:stretch>
        </p:blipFill>
        <p:spPr>
          <a:xfrm>
            <a:off x="4464428" y="1099734"/>
            <a:ext cx="2821804" cy="4819462"/>
          </a:xfrm>
          <a:prstGeom prst="rect">
            <a:avLst/>
          </a:prstGeom>
        </p:spPr>
      </p:pic>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20" y="5150698"/>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ave 6">
            <a:extLst>
              <a:ext uri="{FF2B5EF4-FFF2-40B4-BE49-F238E27FC236}">
                <a16:creationId xmlns:a16="http://schemas.microsoft.com/office/drawing/2014/main" id="{02B24F53-F942-7AE6-39B7-D7B23FA425FC}"/>
              </a:ext>
            </a:extLst>
          </p:cNvPr>
          <p:cNvSpPr/>
          <p:nvPr/>
        </p:nvSpPr>
        <p:spPr>
          <a:xfrm>
            <a:off x="1277756" y="2890788"/>
            <a:ext cx="2821804" cy="1939870"/>
          </a:xfrm>
          <a:prstGeom prst="wav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THE EXTERIOR BOTTOM CABLE IS CONNECTED TO THE INTERIOR TOP CABLE BY THE CHAIN.</a:t>
            </a:r>
          </a:p>
        </p:txBody>
      </p:sp>
      <p:sp>
        <p:nvSpPr>
          <p:cNvPr id="8" name="Wave 7">
            <a:extLst>
              <a:ext uri="{FF2B5EF4-FFF2-40B4-BE49-F238E27FC236}">
                <a16:creationId xmlns:a16="http://schemas.microsoft.com/office/drawing/2014/main" id="{41DD44DF-6E38-A6AC-ECB8-975B2D619441}"/>
              </a:ext>
            </a:extLst>
          </p:cNvPr>
          <p:cNvSpPr/>
          <p:nvPr/>
        </p:nvSpPr>
        <p:spPr>
          <a:xfrm>
            <a:off x="8114345" y="1162422"/>
            <a:ext cx="2957850" cy="1743302"/>
          </a:xfrm>
          <a:prstGeom prst="wave">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WHEN THE SLIDEOUT RETRACTS, AS THE ROOM COMES IN, THE TOP INTERIOR CABLE IS PULLING IN THE BOTTOM EXTERIOR CABLE.</a:t>
            </a:r>
          </a:p>
        </p:txBody>
      </p:sp>
      <p:pic>
        <p:nvPicPr>
          <p:cNvPr id="11" name="Graphic 10" descr="Refresh with solid fill">
            <a:extLst>
              <a:ext uri="{FF2B5EF4-FFF2-40B4-BE49-F238E27FC236}">
                <a16:creationId xmlns:a16="http://schemas.microsoft.com/office/drawing/2014/main" id="{3B1BA0C0-6E29-A607-3D61-C2E2AEF902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590835">
            <a:off x="6124113" y="903774"/>
            <a:ext cx="914400" cy="914400"/>
          </a:xfrm>
          <a:prstGeom prst="rect">
            <a:avLst/>
          </a:prstGeom>
        </p:spPr>
      </p:pic>
      <p:pic>
        <p:nvPicPr>
          <p:cNvPr id="15" name="Picture 14">
            <a:extLst>
              <a:ext uri="{FF2B5EF4-FFF2-40B4-BE49-F238E27FC236}">
                <a16:creationId xmlns:a16="http://schemas.microsoft.com/office/drawing/2014/main" id="{F1550A02-D4E2-656A-925C-5566A2D335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51563">
            <a:off x="6961208" y="1921676"/>
            <a:ext cx="1403434" cy="1364983"/>
          </a:xfrm>
          <a:prstGeom prst="rect">
            <a:avLst/>
          </a:prstGeom>
        </p:spPr>
      </p:pic>
      <p:sp>
        <p:nvSpPr>
          <p:cNvPr id="3" name="TextBox 2">
            <a:extLst>
              <a:ext uri="{FF2B5EF4-FFF2-40B4-BE49-F238E27FC236}">
                <a16:creationId xmlns:a16="http://schemas.microsoft.com/office/drawing/2014/main" id="{E15B7961-2E15-B4E2-0147-96CAC2FC838B}"/>
              </a:ext>
            </a:extLst>
          </p:cNvPr>
          <p:cNvSpPr txBox="1"/>
          <p:nvPr/>
        </p:nvSpPr>
        <p:spPr>
          <a:xfrm>
            <a:off x="3331029" y="2034073"/>
            <a:ext cx="1259632" cy="369332"/>
          </a:xfrm>
          <a:prstGeom prst="rect">
            <a:avLst/>
          </a:prstGeom>
          <a:noFill/>
        </p:spPr>
        <p:txBody>
          <a:bodyPr wrap="square" rtlCol="0">
            <a:spAutoFit/>
          </a:bodyPr>
          <a:lstStyle/>
          <a:p>
            <a:r>
              <a:rPr lang="en-US"/>
              <a:t>Exterior</a:t>
            </a:r>
          </a:p>
        </p:txBody>
      </p:sp>
      <p:sp>
        <p:nvSpPr>
          <p:cNvPr id="4" name="TextBox 3">
            <a:extLst>
              <a:ext uri="{FF2B5EF4-FFF2-40B4-BE49-F238E27FC236}">
                <a16:creationId xmlns:a16="http://schemas.microsoft.com/office/drawing/2014/main" id="{2CB6A7F9-8FC7-06E3-1B39-6249074BE1B8}"/>
              </a:ext>
            </a:extLst>
          </p:cNvPr>
          <p:cNvSpPr txBox="1"/>
          <p:nvPr/>
        </p:nvSpPr>
        <p:spPr>
          <a:xfrm>
            <a:off x="7748666" y="5393094"/>
            <a:ext cx="1246044" cy="369332"/>
          </a:xfrm>
          <a:prstGeom prst="rect">
            <a:avLst/>
          </a:prstGeom>
          <a:noFill/>
        </p:spPr>
        <p:txBody>
          <a:bodyPr wrap="square" rtlCol="0">
            <a:spAutoFit/>
          </a:bodyPr>
          <a:lstStyle/>
          <a:p>
            <a:r>
              <a:rPr lang="en-US"/>
              <a:t>Interior</a:t>
            </a:r>
          </a:p>
        </p:txBody>
      </p:sp>
      <p:pic>
        <p:nvPicPr>
          <p:cNvPr id="6" name="Picture 5">
            <a:extLst>
              <a:ext uri="{FF2B5EF4-FFF2-40B4-BE49-F238E27FC236}">
                <a16:creationId xmlns:a16="http://schemas.microsoft.com/office/drawing/2014/main" id="{042D9B98-61F8-3A37-03B3-F1ECCA25A5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969" y="5355120"/>
            <a:ext cx="1007547" cy="468509"/>
          </a:xfrm>
          <a:prstGeom prst="rect">
            <a:avLst/>
          </a:prstGeom>
        </p:spPr>
      </p:pic>
      <p:sp>
        <p:nvSpPr>
          <p:cNvPr id="9" name="TextBox 8">
            <a:extLst>
              <a:ext uri="{FF2B5EF4-FFF2-40B4-BE49-F238E27FC236}">
                <a16:creationId xmlns:a16="http://schemas.microsoft.com/office/drawing/2014/main" id="{FEF950B9-F303-9692-5941-A3AD5277E3AB}"/>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Cable To Chain Relationship</a:t>
            </a:r>
          </a:p>
        </p:txBody>
      </p:sp>
      <p:sp>
        <p:nvSpPr>
          <p:cNvPr id="10" name="TextBox 9">
            <a:extLst>
              <a:ext uri="{FF2B5EF4-FFF2-40B4-BE49-F238E27FC236}">
                <a16:creationId xmlns:a16="http://schemas.microsoft.com/office/drawing/2014/main" id="{9CD7AC5F-DCFF-44D2-D1B5-D1B7B61D6E53}"/>
              </a:ext>
            </a:extLst>
          </p:cNvPr>
          <p:cNvSpPr txBox="1"/>
          <p:nvPr/>
        </p:nvSpPr>
        <p:spPr>
          <a:xfrm>
            <a:off x="1095469" y="1162422"/>
            <a:ext cx="2395788" cy="369332"/>
          </a:xfrm>
          <a:prstGeom prst="rect">
            <a:avLst/>
          </a:prstGeom>
          <a:noFill/>
        </p:spPr>
        <p:txBody>
          <a:bodyPr wrap="square" rtlCol="0">
            <a:spAutoFit/>
          </a:bodyPr>
          <a:lstStyle/>
          <a:p>
            <a:r>
              <a:rPr lang="en-US"/>
              <a:t>EXACT SLIDE G5.5</a:t>
            </a:r>
          </a:p>
        </p:txBody>
      </p:sp>
    </p:spTree>
    <p:extLst>
      <p:ext uri="{BB962C8B-B14F-4D97-AF65-F5344CB8AC3E}">
        <p14:creationId xmlns:p14="http://schemas.microsoft.com/office/powerpoint/2010/main" val="300492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F76B1-2A4C-426B-CAE2-FC672C4B3DFC}"/>
              </a:ext>
            </a:extLst>
          </p:cNvPr>
          <p:cNvPicPr>
            <a:picLocks noChangeAspect="1"/>
          </p:cNvPicPr>
          <p:nvPr/>
        </p:nvPicPr>
        <p:blipFill>
          <a:blip r:embed="rId2"/>
          <a:stretch>
            <a:fillRect/>
          </a:stretch>
        </p:blipFill>
        <p:spPr>
          <a:xfrm>
            <a:off x="1323483" y="718206"/>
            <a:ext cx="2900515" cy="3438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D090158E-F6B4-4D38-F294-C3F2643A12EF}"/>
              </a:ext>
            </a:extLst>
          </p:cNvPr>
          <p:cNvPicPr>
            <a:picLocks noChangeAspect="1"/>
          </p:cNvPicPr>
          <p:nvPr/>
        </p:nvPicPr>
        <p:blipFill>
          <a:blip r:embed="rId3"/>
          <a:stretch>
            <a:fillRect/>
          </a:stretch>
        </p:blipFill>
        <p:spPr>
          <a:xfrm>
            <a:off x="4718862" y="718207"/>
            <a:ext cx="2754275" cy="34381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3B345E1B-01FE-C703-1D39-1A91C596F4D1}"/>
              </a:ext>
            </a:extLst>
          </p:cNvPr>
          <p:cNvSpPr txBox="1"/>
          <p:nvPr/>
        </p:nvSpPr>
        <p:spPr>
          <a:xfrm>
            <a:off x="0" y="13298"/>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Interior Stand-off Brackets Pulled Out of Wall</a:t>
            </a:r>
          </a:p>
        </p:txBody>
      </p:sp>
      <p:pic>
        <p:nvPicPr>
          <p:cNvPr id="8" name="Picture 7">
            <a:extLst>
              <a:ext uri="{FF2B5EF4-FFF2-40B4-BE49-F238E27FC236}">
                <a16:creationId xmlns:a16="http://schemas.microsoft.com/office/drawing/2014/main" id="{C81DD0FE-F2E7-C070-C19E-74C3BB12E4DD}"/>
              </a:ext>
            </a:extLst>
          </p:cNvPr>
          <p:cNvPicPr>
            <a:picLocks noChangeAspect="1"/>
          </p:cNvPicPr>
          <p:nvPr/>
        </p:nvPicPr>
        <p:blipFill>
          <a:blip r:embed="rId4"/>
          <a:stretch>
            <a:fillRect/>
          </a:stretch>
        </p:blipFill>
        <p:spPr>
          <a:xfrm>
            <a:off x="1404016" y="4572933"/>
            <a:ext cx="3520260" cy="2210639"/>
          </a:xfrm>
          <a:prstGeom prst="rect">
            <a:avLst/>
          </a:prstGeom>
        </p:spPr>
      </p:pic>
      <p:pic>
        <p:nvPicPr>
          <p:cNvPr id="10" name="Picture 9">
            <a:extLst>
              <a:ext uri="{FF2B5EF4-FFF2-40B4-BE49-F238E27FC236}">
                <a16:creationId xmlns:a16="http://schemas.microsoft.com/office/drawing/2014/main" id="{9DDB4D6F-CB83-60AE-F044-1E27F9C603D3}"/>
              </a:ext>
            </a:extLst>
          </p:cNvPr>
          <p:cNvPicPr>
            <a:picLocks noChangeAspect="1"/>
          </p:cNvPicPr>
          <p:nvPr/>
        </p:nvPicPr>
        <p:blipFill>
          <a:blip r:embed="rId5"/>
          <a:stretch>
            <a:fillRect/>
          </a:stretch>
        </p:blipFill>
        <p:spPr>
          <a:xfrm>
            <a:off x="4856532" y="4394719"/>
            <a:ext cx="7245337" cy="2307842"/>
          </a:xfrm>
          <a:prstGeom prst="rect">
            <a:avLst/>
          </a:prstGeom>
        </p:spPr>
      </p:pic>
      <p:sp>
        <p:nvSpPr>
          <p:cNvPr id="11" name="TextBox 10">
            <a:extLst>
              <a:ext uri="{FF2B5EF4-FFF2-40B4-BE49-F238E27FC236}">
                <a16:creationId xmlns:a16="http://schemas.microsoft.com/office/drawing/2014/main" id="{010E3DC9-DA2B-0280-753C-8D4638E48D02}"/>
              </a:ext>
            </a:extLst>
          </p:cNvPr>
          <p:cNvSpPr txBox="1"/>
          <p:nvPr/>
        </p:nvSpPr>
        <p:spPr>
          <a:xfrm>
            <a:off x="7800049" y="630082"/>
            <a:ext cx="4161795"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b="0" i="0">
                <a:solidFill>
                  <a:schemeClr val="tx1"/>
                </a:solidFill>
                <a:effectLst/>
                <a:latin typeface="Open Sans" panose="020B0606030504020204" pitchFamily="34" charset="0"/>
              </a:rPr>
              <a:t> Self-tapping screws should not be used when installing the brackets, as that type of screw will act as a drill bit and bore out the hole</a:t>
            </a:r>
            <a:endParaRPr lang="en-US" sz="1600">
              <a:solidFill>
                <a:schemeClr val="tx1"/>
              </a:solidFill>
            </a:endParaRPr>
          </a:p>
        </p:txBody>
      </p:sp>
      <p:sp>
        <p:nvSpPr>
          <p:cNvPr id="2" name="TextBox 1">
            <a:extLst>
              <a:ext uri="{FF2B5EF4-FFF2-40B4-BE49-F238E27FC236}">
                <a16:creationId xmlns:a16="http://schemas.microsoft.com/office/drawing/2014/main" id="{9EAF73C7-0B3C-D39E-DAD1-DB6A4D03144B}"/>
              </a:ext>
            </a:extLst>
          </p:cNvPr>
          <p:cNvSpPr txBox="1"/>
          <p:nvPr/>
        </p:nvSpPr>
        <p:spPr>
          <a:xfrm>
            <a:off x="90131" y="6483310"/>
            <a:ext cx="8336133" cy="307777"/>
          </a:xfrm>
          <a:prstGeom prst="rect">
            <a:avLst/>
          </a:prstGeom>
          <a:noFill/>
        </p:spPr>
        <p:txBody>
          <a:bodyPr wrap="square" rtlCol="0">
            <a:spAutoFit/>
          </a:bodyPr>
          <a:lstStyle/>
          <a:p>
            <a:r>
              <a:rPr lang="en-US" sz="1400"/>
              <a:t>Exterior Standoff Brackets may use self-tappers for attachment to exterior t-mold fascia.</a:t>
            </a:r>
          </a:p>
        </p:txBody>
      </p:sp>
      <p:pic>
        <p:nvPicPr>
          <p:cNvPr id="7" name="Picture 6">
            <a:extLst>
              <a:ext uri="{FF2B5EF4-FFF2-40B4-BE49-F238E27FC236}">
                <a16:creationId xmlns:a16="http://schemas.microsoft.com/office/drawing/2014/main" id="{C5D91F1D-215E-4072-0DB8-7A85D262C69E}"/>
              </a:ext>
            </a:extLst>
          </p:cNvPr>
          <p:cNvPicPr>
            <a:picLocks noChangeAspect="1"/>
          </p:cNvPicPr>
          <p:nvPr/>
        </p:nvPicPr>
        <p:blipFill>
          <a:blip r:embed="rId6"/>
          <a:stretch>
            <a:fillRect/>
          </a:stretch>
        </p:blipFill>
        <p:spPr>
          <a:xfrm rot="3525690">
            <a:off x="9620142" y="2153898"/>
            <a:ext cx="1676399" cy="1252537"/>
          </a:xfrm>
          <a:prstGeom prst="rect">
            <a:avLst/>
          </a:prstGeom>
        </p:spPr>
      </p:pic>
      <p:sp>
        <p:nvSpPr>
          <p:cNvPr id="9" name="TextBox 8">
            <a:extLst>
              <a:ext uri="{FF2B5EF4-FFF2-40B4-BE49-F238E27FC236}">
                <a16:creationId xmlns:a16="http://schemas.microsoft.com/office/drawing/2014/main" id="{A92837E5-7C66-6DDC-D609-C43B0559C5D8}"/>
              </a:ext>
            </a:extLst>
          </p:cNvPr>
          <p:cNvSpPr txBox="1"/>
          <p:nvPr/>
        </p:nvSpPr>
        <p:spPr>
          <a:xfrm>
            <a:off x="9086835" y="3523111"/>
            <a:ext cx="2436382" cy="646331"/>
          </a:xfrm>
          <a:prstGeom prst="rect">
            <a:avLst/>
          </a:prstGeom>
          <a:noFill/>
        </p:spPr>
        <p:txBody>
          <a:bodyPr wrap="square" rtlCol="0">
            <a:spAutoFit/>
          </a:bodyPr>
          <a:lstStyle/>
          <a:p>
            <a:r>
              <a:rPr lang="en-US" sz="1200"/>
              <a:t>21700148</a:t>
            </a:r>
          </a:p>
          <a:p>
            <a:r>
              <a:rPr lang="en-US" sz="1200"/>
              <a:t>REINFORCEMENT PLATE SERVICE KIT (SET OF 4) 14 GA STEEL E-COAT</a:t>
            </a:r>
          </a:p>
        </p:txBody>
      </p:sp>
      <p:sp>
        <p:nvSpPr>
          <p:cNvPr id="12" name="TextBox 11">
            <a:extLst>
              <a:ext uri="{FF2B5EF4-FFF2-40B4-BE49-F238E27FC236}">
                <a16:creationId xmlns:a16="http://schemas.microsoft.com/office/drawing/2014/main" id="{651AA21C-5A57-AB32-0C20-4D45A1BA5C80}"/>
              </a:ext>
            </a:extLst>
          </p:cNvPr>
          <p:cNvSpPr txBox="1"/>
          <p:nvPr/>
        </p:nvSpPr>
        <p:spPr>
          <a:xfrm>
            <a:off x="9378681" y="2314164"/>
            <a:ext cx="727969" cy="246221"/>
          </a:xfrm>
          <a:prstGeom prst="rect">
            <a:avLst/>
          </a:prstGeom>
          <a:noFill/>
        </p:spPr>
        <p:txBody>
          <a:bodyPr wrap="square" rtlCol="0">
            <a:spAutoFit/>
          </a:bodyPr>
          <a:lstStyle/>
          <a:p>
            <a:r>
              <a:rPr lang="en-US" sz="1000"/>
              <a:t>6” X 2.88”</a:t>
            </a:r>
          </a:p>
        </p:txBody>
      </p:sp>
      <p:sp>
        <p:nvSpPr>
          <p:cNvPr id="13" name="TextBox 12">
            <a:extLst>
              <a:ext uri="{FF2B5EF4-FFF2-40B4-BE49-F238E27FC236}">
                <a16:creationId xmlns:a16="http://schemas.microsoft.com/office/drawing/2014/main" id="{45285F12-5DF7-65F7-EAEE-1721A427B792}"/>
              </a:ext>
            </a:extLst>
          </p:cNvPr>
          <p:cNvSpPr txBox="1"/>
          <p:nvPr/>
        </p:nvSpPr>
        <p:spPr>
          <a:xfrm>
            <a:off x="10774724" y="3070049"/>
            <a:ext cx="930837" cy="246221"/>
          </a:xfrm>
          <a:prstGeom prst="rect">
            <a:avLst/>
          </a:prstGeom>
          <a:noFill/>
        </p:spPr>
        <p:txBody>
          <a:bodyPr wrap="square" rtlCol="0">
            <a:spAutoFit/>
          </a:bodyPr>
          <a:lstStyle/>
          <a:p>
            <a:r>
              <a:rPr lang="en-US" sz="1000"/>
              <a:t>6” X 1.13” LIP</a:t>
            </a:r>
          </a:p>
        </p:txBody>
      </p:sp>
    </p:spTree>
    <p:extLst>
      <p:ext uri="{BB962C8B-B14F-4D97-AF65-F5344CB8AC3E}">
        <p14:creationId xmlns:p14="http://schemas.microsoft.com/office/powerpoint/2010/main" val="192277277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657697" y="640080"/>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Electrical Trouble Shooting</a:t>
            </a:r>
          </a:p>
        </p:txBody>
      </p:sp>
      <p:cxnSp>
        <p:nvCxnSpPr>
          <p:cNvPr id="8" name="Straight Connector 7">
            <a:extLst>
              <a:ext uri="{FF2B5EF4-FFF2-40B4-BE49-F238E27FC236}">
                <a16:creationId xmlns:a16="http://schemas.microsoft.com/office/drawing/2014/main" id="{282C9E27-C208-B6F5-7442-BBF4AB3D3C38}"/>
              </a:ext>
            </a:extLst>
          </p:cNvPr>
          <p:cNvCxnSpPr>
            <a:cxnSpLocks/>
          </p:cNvCxnSpPr>
          <p:nvPr/>
        </p:nvCxnSpPr>
        <p:spPr>
          <a:xfrm flipH="1">
            <a:off x="1052386" y="2430268"/>
            <a:ext cx="8557484" cy="197907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B2B2A38-9416-73E1-A821-E316E548BE9B}"/>
              </a:ext>
            </a:extLst>
          </p:cNvPr>
          <p:cNvPicPr>
            <a:picLocks noChangeAspect="1"/>
          </p:cNvPicPr>
          <p:nvPr/>
        </p:nvPicPr>
        <p:blipFill>
          <a:blip r:embed="rId2"/>
          <a:stretch>
            <a:fillRect/>
          </a:stretch>
        </p:blipFill>
        <p:spPr>
          <a:xfrm>
            <a:off x="9546973" y="1761982"/>
            <a:ext cx="1318661" cy="1048910"/>
          </a:xfrm>
          <a:prstGeom prst="rect">
            <a:avLst/>
          </a:prstGeom>
        </p:spPr>
      </p:pic>
      <p:sp>
        <p:nvSpPr>
          <p:cNvPr id="7" name="Rectangle 6">
            <a:extLst>
              <a:ext uri="{FF2B5EF4-FFF2-40B4-BE49-F238E27FC236}">
                <a16:creationId xmlns:a16="http://schemas.microsoft.com/office/drawing/2014/main" id="{C77A0AEF-F618-6A18-DBE0-9BF3477B1E0E}"/>
              </a:ext>
            </a:extLst>
          </p:cNvPr>
          <p:cNvSpPr/>
          <p:nvPr/>
        </p:nvSpPr>
        <p:spPr>
          <a:xfrm>
            <a:off x="4756388" y="1889799"/>
            <a:ext cx="638502" cy="9906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0D13D4-EC3B-D67F-58CC-DF95807E414F}"/>
              </a:ext>
            </a:extLst>
          </p:cNvPr>
          <p:cNvSpPr/>
          <p:nvPr/>
        </p:nvSpPr>
        <p:spPr>
          <a:xfrm>
            <a:off x="4857055" y="2021789"/>
            <a:ext cx="409303" cy="7184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800"/>
              <a:t>IN</a:t>
            </a:r>
          </a:p>
          <a:p>
            <a:pPr algn="ctr"/>
            <a:endParaRPr lang="en-US" sz="800"/>
          </a:p>
          <a:p>
            <a:pPr algn="ctr"/>
            <a:r>
              <a:rPr lang="en-US" sz="800"/>
              <a:t> OUT</a:t>
            </a:r>
          </a:p>
        </p:txBody>
      </p:sp>
      <p:sp>
        <p:nvSpPr>
          <p:cNvPr id="11" name="Rectangle 10">
            <a:extLst>
              <a:ext uri="{FF2B5EF4-FFF2-40B4-BE49-F238E27FC236}">
                <a16:creationId xmlns:a16="http://schemas.microsoft.com/office/drawing/2014/main" id="{1CEAA461-8DF0-74A0-27DD-9C338F26A506}"/>
              </a:ext>
            </a:extLst>
          </p:cNvPr>
          <p:cNvSpPr/>
          <p:nvPr/>
        </p:nvSpPr>
        <p:spPr>
          <a:xfrm>
            <a:off x="7082789" y="1930430"/>
            <a:ext cx="493653" cy="627464"/>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5C5F6DA9-E43C-B0E5-7FC6-8DF7E59DEF7E}"/>
              </a:ext>
            </a:extLst>
          </p:cNvPr>
          <p:cNvSpPr/>
          <p:nvPr/>
        </p:nvSpPr>
        <p:spPr>
          <a:xfrm>
            <a:off x="7109122"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909FEB9C-666F-2D7D-F087-AF4D238DDBB6}"/>
              </a:ext>
            </a:extLst>
          </p:cNvPr>
          <p:cNvSpPr/>
          <p:nvPr/>
        </p:nvSpPr>
        <p:spPr>
          <a:xfrm>
            <a:off x="7327858" y="2025037"/>
            <a:ext cx="193625" cy="494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2B3A4DF6-BB00-4E19-3D8F-EFA494348D2E}"/>
              </a:ext>
            </a:extLst>
          </p:cNvPr>
          <p:cNvSpPr txBox="1"/>
          <p:nvPr/>
        </p:nvSpPr>
        <p:spPr>
          <a:xfrm>
            <a:off x="9518483" y="1399265"/>
            <a:ext cx="1247807" cy="276999"/>
          </a:xfrm>
          <a:prstGeom prst="rect">
            <a:avLst/>
          </a:prstGeom>
          <a:noFill/>
        </p:spPr>
        <p:txBody>
          <a:bodyPr wrap="square" rtlCol="0">
            <a:spAutoFit/>
          </a:bodyPr>
          <a:lstStyle/>
          <a:p>
            <a:r>
              <a:rPr lang="en-US" sz="1200"/>
              <a:t>POWER SOURCE</a:t>
            </a:r>
          </a:p>
        </p:txBody>
      </p:sp>
      <p:sp>
        <p:nvSpPr>
          <p:cNvPr id="19" name="TextBox 18">
            <a:extLst>
              <a:ext uri="{FF2B5EF4-FFF2-40B4-BE49-F238E27FC236}">
                <a16:creationId xmlns:a16="http://schemas.microsoft.com/office/drawing/2014/main" id="{03E10960-3651-FAB5-9E2E-B6F966356819}"/>
              </a:ext>
            </a:extLst>
          </p:cNvPr>
          <p:cNvSpPr txBox="1"/>
          <p:nvPr/>
        </p:nvSpPr>
        <p:spPr>
          <a:xfrm>
            <a:off x="6566832" y="1503432"/>
            <a:ext cx="1509251" cy="246221"/>
          </a:xfrm>
          <a:prstGeom prst="rect">
            <a:avLst/>
          </a:prstGeom>
          <a:noFill/>
        </p:spPr>
        <p:txBody>
          <a:bodyPr wrap="square" rtlCol="0">
            <a:spAutoFit/>
          </a:bodyPr>
          <a:lstStyle/>
          <a:p>
            <a:r>
              <a:rPr lang="en-US" sz="1000"/>
              <a:t>30 AMP RESET BREAKER</a:t>
            </a:r>
          </a:p>
        </p:txBody>
      </p:sp>
      <p:sp>
        <p:nvSpPr>
          <p:cNvPr id="25" name="TextBox 24">
            <a:extLst>
              <a:ext uri="{FF2B5EF4-FFF2-40B4-BE49-F238E27FC236}">
                <a16:creationId xmlns:a16="http://schemas.microsoft.com/office/drawing/2014/main" id="{95D03CC8-E843-2B48-9390-217DEEBA3EB7}"/>
              </a:ext>
            </a:extLst>
          </p:cNvPr>
          <p:cNvSpPr txBox="1"/>
          <p:nvPr/>
        </p:nvSpPr>
        <p:spPr>
          <a:xfrm>
            <a:off x="4486833" y="1615249"/>
            <a:ext cx="1520867" cy="246221"/>
          </a:xfrm>
          <a:prstGeom prst="rect">
            <a:avLst/>
          </a:prstGeom>
          <a:noFill/>
        </p:spPr>
        <p:txBody>
          <a:bodyPr wrap="square" rtlCol="0">
            <a:spAutoFit/>
          </a:bodyPr>
          <a:lstStyle/>
          <a:p>
            <a:r>
              <a:rPr lang="en-US" sz="1000"/>
              <a:t>SLIDE-OUT SWITCH</a:t>
            </a:r>
          </a:p>
        </p:txBody>
      </p:sp>
      <p:sp>
        <p:nvSpPr>
          <p:cNvPr id="26" name="TextBox 25">
            <a:extLst>
              <a:ext uri="{FF2B5EF4-FFF2-40B4-BE49-F238E27FC236}">
                <a16:creationId xmlns:a16="http://schemas.microsoft.com/office/drawing/2014/main" id="{8FE67C43-79DA-7637-9B2F-F07087458D60}"/>
              </a:ext>
            </a:extLst>
          </p:cNvPr>
          <p:cNvSpPr txBox="1"/>
          <p:nvPr/>
        </p:nvSpPr>
        <p:spPr>
          <a:xfrm>
            <a:off x="938914" y="1348340"/>
            <a:ext cx="2196554" cy="246221"/>
          </a:xfrm>
          <a:prstGeom prst="rect">
            <a:avLst/>
          </a:prstGeom>
          <a:noFill/>
        </p:spPr>
        <p:txBody>
          <a:bodyPr wrap="square" rtlCol="0">
            <a:spAutoFit/>
          </a:bodyPr>
          <a:lstStyle/>
          <a:p>
            <a:r>
              <a:rPr lang="en-US" sz="1000"/>
              <a:t>SLIDE-OUT MOTOR &amp; GEARBOX</a:t>
            </a:r>
          </a:p>
        </p:txBody>
      </p:sp>
      <p:cxnSp>
        <p:nvCxnSpPr>
          <p:cNvPr id="27" name="Straight Arrow Connector 26">
            <a:extLst>
              <a:ext uri="{FF2B5EF4-FFF2-40B4-BE49-F238E27FC236}">
                <a16:creationId xmlns:a16="http://schemas.microsoft.com/office/drawing/2014/main" id="{9C052660-EFD5-AB04-20C3-6D05AA5ECAAE}"/>
              </a:ext>
            </a:extLst>
          </p:cNvPr>
          <p:cNvCxnSpPr>
            <a:cxnSpLocks/>
          </p:cNvCxnSpPr>
          <p:nvPr/>
        </p:nvCxnSpPr>
        <p:spPr>
          <a:xfrm flipH="1" flipV="1">
            <a:off x="8881917" y="2376302"/>
            <a:ext cx="196969" cy="38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BC1E65-E34C-23DD-BEB6-E63209725BB5}"/>
              </a:ext>
            </a:extLst>
          </p:cNvPr>
          <p:cNvCxnSpPr>
            <a:cxnSpLocks/>
          </p:cNvCxnSpPr>
          <p:nvPr/>
        </p:nvCxnSpPr>
        <p:spPr>
          <a:xfrm flipH="1">
            <a:off x="6215670" y="2456298"/>
            <a:ext cx="2928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22F0BD2-B6EA-BD78-88EF-87004C304454}"/>
              </a:ext>
            </a:extLst>
          </p:cNvPr>
          <p:cNvCxnSpPr>
            <a:cxnSpLocks/>
          </p:cNvCxnSpPr>
          <p:nvPr/>
        </p:nvCxnSpPr>
        <p:spPr>
          <a:xfrm flipH="1">
            <a:off x="3856238" y="2757192"/>
            <a:ext cx="191190" cy="10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583EEA3-D7A1-9156-F671-C3409CEF4390}"/>
              </a:ext>
            </a:extLst>
          </p:cNvPr>
          <p:cNvSpPr txBox="1"/>
          <p:nvPr/>
        </p:nvSpPr>
        <p:spPr>
          <a:xfrm>
            <a:off x="2235697" y="1817310"/>
            <a:ext cx="1328971" cy="276999"/>
          </a:xfrm>
          <a:prstGeom prst="rect">
            <a:avLst/>
          </a:prstGeom>
          <a:noFill/>
        </p:spPr>
        <p:txBody>
          <a:bodyPr wrap="square" rtlCol="0">
            <a:spAutoFit/>
          </a:bodyPr>
          <a:lstStyle/>
          <a:p>
            <a:r>
              <a:rPr lang="en-US" sz="1200"/>
              <a:t>MIN 9V</a:t>
            </a:r>
          </a:p>
        </p:txBody>
      </p:sp>
      <p:sp>
        <p:nvSpPr>
          <p:cNvPr id="31" name="TextBox 30">
            <a:extLst>
              <a:ext uri="{FF2B5EF4-FFF2-40B4-BE49-F238E27FC236}">
                <a16:creationId xmlns:a16="http://schemas.microsoft.com/office/drawing/2014/main" id="{8B3BC4DC-8D3C-C559-0F3C-E9DA707B7375}"/>
              </a:ext>
            </a:extLst>
          </p:cNvPr>
          <p:cNvSpPr txBox="1"/>
          <p:nvPr/>
        </p:nvSpPr>
        <p:spPr>
          <a:xfrm>
            <a:off x="5661856" y="1939183"/>
            <a:ext cx="1190181" cy="261610"/>
          </a:xfrm>
          <a:prstGeom prst="rect">
            <a:avLst/>
          </a:prstGeom>
          <a:noFill/>
        </p:spPr>
        <p:txBody>
          <a:bodyPr wrap="square" rtlCol="0">
            <a:spAutoFit/>
          </a:bodyPr>
          <a:lstStyle/>
          <a:p>
            <a:r>
              <a:rPr lang="en-US" sz="1100"/>
              <a:t>10V-12V</a:t>
            </a:r>
          </a:p>
        </p:txBody>
      </p:sp>
      <p:sp>
        <p:nvSpPr>
          <p:cNvPr id="32" name="TextBox 31">
            <a:extLst>
              <a:ext uri="{FF2B5EF4-FFF2-40B4-BE49-F238E27FC236}">
                <a16:creationId xmlns:a16="http://schemas.microsoft.com/office/drawing/2014/main" id="{23601C65-C9FE-26EC-7B31-3D8B4788C0F6}"/>
              </a:ext>
            </a:extLst>
          </p:cNvPr>
          <p:cNvSpPr txBox="1"/>
          <p:nvPr/>
        </p:nvSpPr>
        <p:spPr>
          <a:xfrm>
            <a:off x="4076177" y="2631730"/>
            <a:ext cx="1190181" cy="276999"/>
          </a:xfrm>
          <a:prstGeom prst="rect">
            <a:avLst/>
          </a:prstGeom>
          <a:noFill/>
        </p:spPr>
        <p:txBody>
          <a:bodyPr wrap="square" rtlCol="0">
            <a:spAutoFit/>
          </a:bodyPr>
          <a:lstStyle/>
          <a:p>
            <a:r>
              <a:rPr lang="en-US" sz="1200"/>
              <a:t>10V-12V</a:t>
            </a:r>
            <a:endParaRPr lang="en-US"/>
          </a:p>
        </p:txBody>
      </p:sp>
      <p:sp>
        <p:nvSpPr>
          <p:cNvPr id="33" name="TextBox 32">
            <a:extLst>
              <a:ext uri="{FF2B5EF4-FFF2-40B4-BE49-F238E27FC236}">
                <a16:creationId xmlns:a16="http://schemas.microsoft.com/office/drawing/2014/main" id="{E7601E48-999D-0AC7-1B5C-89E26C43F03C}"/>
              </a:ext>
            </a:extLst>
          </p:cNvPr>
          <p:cNvSpPr txBox="1"/>
          <p:nvPr/>
        </p:nvSpPr>
        <p:spPr>
          <a:xfrm>
            <a:off x="6400400" y="2325493"/>
            <a:ext cx="889426" cy="261610"/>
          </a:xfrm>
          <a:prstGeom prst="rect">
            <a:avLst/>
          </a:prstGeom>
          <a:noFill/>
        </p:spPr>
        <p:txBody>
          <a:bodyPr wrap="square">
            <a:spAutoFit/>
          </a:bodyPr>
          <a:lstStyle/>
          <a:p>
            <a:r>
              <a:rPr lang="en-US" sz="1100"/>
              <a:t>10V-12V</a:t>
            </a:r>
            <a:endParaRPr lang="en-US" sz="1800"/>
          </a:p>
        </p:txBody>
      </p:sp>
      <p:sp>
        <p:nvSpPr>
          <p:cNvPr id="34" name="TextBox 33">
            <a:extLst>
              <a:ext uri="{FF2B5EF4-FFF2-40B4-BE49-F238E27FC236}">
                <a16:creationId xmlns:a16="http://schemas.microsoft.com/office/drawing/2014/main" id="{5824A101-2232-48CC-D2D6-B55CEC43CA2D}"/>
              </a:ext>
            </a:extLst>
          </p:cNvPr>
          <p:cNvSpPr txBox="1"/>
          <p:nvPr/>
        </p:nvSpPr>
        <p:spPr>
          <a:xfrm>
            <a:off x="9078886" y="2237803"/>
            <a:ext cx="571741" cy="276999"/>
          </a:xfrm>
          <a:prstGeom prst="rect">
            <a:avLst/>
          </a:prstGeom>
          <a:noFill/>
        </p:spPr>
        <p:txBody>
          <a:bodyPr wrap="square">
            <a:spAutoFit/>
          </a:bodyPr>
          <a:lstStyle/>
          <a:p>
            <a:r>
              <a:rPr lang="en-US" sz="1200"/>
              <a:t>12V</a:t>
            </a:r>
            <a:endParaRPr lang="en-US" sz="2000"/>
          </a:p>
        </p:txBody>
      </p:sp>
      <p:cxnSp>
        <p:nvCxnSpPr>
          <p:cNvPr id="35" name="Straight Arrow Connector 34">
            <a:extLst>
              <a:ext uri="{FF2B5EF4-FFF2-40B4-BE49-F238E27FC236}">
                <a16:creationId xmlns:a16="http://schemas.microsoft.com/office/drawing/2014/main" id="{B97B8EE2-CCC1-895F-0BCF-3604D9FA1CBA}"/>
              </a:ext>
            </a:extLst>
          </p:cNvPr>
          <p:cNvCxnSpPr>
            <a:cxnSpLocks/>
          </p:cNvCxnSpPr>
          <p:nvPr/>
        </p:nvCxnSpPr>
        <p:spPr>
          <a:xfrm flipH="1">
            <a:off x="5491019" y="2083027"/>
            <a:ext cx="1930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7849545-18C1-E13F-2874-8FD1D42BC3BA}"/>
              </a:ext>
            </a:extLst>
          </p:cNvPr>
          <p:cNvCxnSpPr>
            <a:cxnSpLocks/>
          </p:cNvCxnSpPr>
          <p:nvPr/>
        </p:nvCxnSpPr>
        <p:spPr>
          <a:xfrm flipH="1">
            <a:off x="2074760" y="1955810"/>
            <a:ext cx="1786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A80006-E240-EF60-CF7E-18D37E7281F8}"/>
              </a:ext>
            </a:extLst>
          </p:cNvPr>
          <p:cNvSpPr txBox="1"/>
          <p:nvPr/>
        </p:nvSpPr>
        <p:spPr>
          <a:xfrm>
            <a:off x="7863352" y="1954500"/>
            <a:ext cx="889426" cy="261610"/>
          </a:xfrm>
          <a:prstGeom prst="rect">
            <a:avLst/>
          </a:prstGeom>
          <a:noFill/>
        </p:spPr>
        <p:txBody>
          <a:bodyPr wrap="square">
            <a:spAutoFit/>
          </a:bodyPr>
          <a:lstStyle/>
          <a:p>
            <a:r>
              <a:rPr lang="en-US" sz="1100"/>
              <a:t>10V-12V</a:t>
            </a:r>
            <a:endParaRPr lang="en-US" sz="1800"/>
          </a:p>
        </p:txBody>
      </p:sp>
      <p:cxnSp>
        <p:nvCxnSpPr>
          <p:cNvPr id="42" name="Straight Arrow Connector 41">
            <a:extLst>
              <a:ext uri="{FF2B5EF4-FFF2-40B4-BE49-F238E27FC236}">
                <a16:creationId xmlns:a16="http://schemas.microsoft.com/office/drawing/2014/main" id="{82D73053-F03F-5ACE-75C7-A99ACEE2F635}"/>
              </a:ext>
            </a:extLst>
          </p:cNvPr>
          <p:cNvCxnSpPr>
            <a:cxnSpLocks/>
            <a:stCxn id="41" idx="1"/>
          </p:cNvCxnSpPr>
          <p:nvPr/>
        </p:nvCxnSpPr>
        <p:spPr>
          <a:xfrm flipH="1">
            <a:off x="7668991" y="2085305"/>
            <a:ext cx="194361" cy="19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4B8650B-3FE7-9E70-99DA-8A878EBFF89C}"/>
              </a:ext>
            </a:extLst>
          </p:cNvPr>
          <p:cNvSpPr txBox="1"/>
          <p:nvPr/>
        </p:nvSpPr>
        <p:spPr>
          <a:xfrm>
            <a:off x="968024" y="4447445"/>
            <a:ext cx="10255952" cy="1477328"/>
          </a:xfrm>
          <a:prstGeom prst="rect">
            <a:avLst/>
          </a:prstGeom>
          <a:solidFill>
            <a:schemeClr val="accent5">
              <a:lumMod val="50000"/>
            </a:schemeClr>
          </a:solidFill>
        </p:spPr>
        <p:txBody>
          <a:bodyPr wrap="square" rtlCol="0">
            <a:spAutoFit/>
          </a:bodyPr>
          <a:lstStyle/>
          <a:p>
            <a:pPr marL="285750" indent="-285750">
              <a:buFont typeface="+mj-lt"/>
              <a:buAutoNum type="arabicPeriod"/>
            </a:pPr>
            <a:r>
              <a:rPr lang="en-US" sz="1200">
                <a:solidFill>
                  <a:schemeClr val="bg1"/>
                </a:solidFill>
              </a:rPr>
              <a:t>TRY ALTERNATE POWER SOURCE DIRECTLY TO MOTORS. IF THE MOTOR DOES NOT WORK. THE MOTOR IS THE ISSUE.</a:t>
            </a:r>
          </a:p>
          <a:p>
            <a:pPr marL="285750" indent="-285750">
              <a:buFont typeface="+mj-lt"/>
              <a:buAutoNum type="arabicPeriod"/>
            </a:pPr>
            <a:endParaRPr lang="en-US" sz="1200">
              <a:solidFill>
                <a:schemeClr val="bg1"/>
              </a:solidFill>
            </a:endParaRPr>
          </a:p>
          <a:p>
            <a:pPr marL="285750" indent="-285750">
              <a:buFont typeface="+mj-lt"/>
              <a:buAutoNum type="arabicPeriod"/>
            </a:pPr>
            <a:r>
              <a:rPr lang="en-US" sz="1200">
                <a:solidFill>
                  <a:schemeClr val="bg1"/>
                </a:solidFill>
              </a:rPr>
              <a:t>CHECK VOLTAGE COMING TO THE MOTORS WHILE OPERATING THE SWITCH. IF IT IS LOWER THAN 12V, CHARGE OR REPLACE BATTERIES. LESS THAN 9 VOLTS WILL PROTECT THE CONTROLLER AND CEASE FUNCTION.</a:t>
            </a:r>
          </a:p>
          <a:p>
            <a:pPr marL="285750" indent="-285750">
              <a:buFont typeface="+mj-lt"/>
              <a:buAutoNum type="arabicPeriod"/>
            </a:pPr>
            <a:endParaRPr lang="en-US" sz="1200">
              <a:solidFill>
                <a:schemeClr val="bg1"/>
              </a:solidFill>
            </a:endParaRPr>
          </a:p>
          <a:p>
            <a:pPr marL="285750" indent="-285750">
              <a:buFont typeface="+mj-lt"/>
              <a:buAutoNum type="arabicPeriod"/>
            </a:pPr>
            <a:r>
              <a:rPr lang="en-US" sz="1200">
                <a:solidFill>
                  <a:schemeClr val="bg1"/>
                </a:solidFill>
              </a:rPr>
              <a:t>CHECK VOLTAGE COMING IN AND OUT OF THE SWITCH UNDER LOAD. THE ISSUE COULD BE THE SWITCH, THE BREAKER OR THE WIRING IN BETWEEN. </a:t>
            </a:r>
          </a:p>
          <a:p>
            <a:pPr marL="342900" indent="-342900">
              <a:buFont typeface="+mj-lt"/>
              <a:buAutoNum type="arabicPeriod"/>
            </a:pPr>
            <a:endParaRPr lang="en-US" sz="1600"/>
          </a:p>
        </p:txBody>
      </p:sp>
      <p:pic>
        <p:nvPicPr>
          <p:cNvPr id="46" name="Picture 45">
            <a:extLst>
              <a:ext uri="{FF2B5EF4-FFF2-40B4-BE49-F238E27FC236}">
                <a16:creationId xmlns:a16="http://schemas.microsoft.com/office/drawing/2014/main" id="{4DB1A1C9-121F-1543-9A71-7997E082A80F}"/>
              </a:ext>
            </a:extLst>
          </p:cNvPr>
          <p:cNvPicPr>
            <a:picLocks noChangeAspect="1"/>
          </p:cNvPicPr>
          <p:nvPr/>
        </p:nvPicPr>
        <p:blipFill>
          <a:blip r:embed="rId3"/>
          <a:stretch>
            <a:fillRect/>
          </a:stretch>
        </p:blipFill>
        <p:spPr>
          <a:xfrm rot="5400000">
            <a:off x="836650" y="1845863"/>
            <a:ext cx="891360" cy="351853"/>
          </a:xfrm>
          <a:prstGeom prst="rect">
            <a:avLst/>
          </a:prstGeom>
        </p:spPr>
      </p:pic>
      <p:pic>
        <p:nvPicPr>
          <p:cNvPr id="48" name="Picture 47">
            <a:extLst>
              <a:ext uri="{FF2B5EF4-FFF2-40B4-BE49-F238E27FC236}">
                <a16:creationId xmlns:a16="http://schemas.microsoft.com/office/drawing/2014/main" id="{C5A5D123-754D-B106-7929-DB94A266C660}"/>
              </a:ext>
            </a:extLst>
          </p:cNvPr>
          <p:cNvPicPr>
            <a:picLocks noChangeAspect="1"/>
          </p:cNvPicPr>
          <p:nvPr/>
        </p:nvPicPr>
        <p:blipFill>
          <a:blip r:embed="rId4"/>
          <a:stretch>
            <a:fillRect/>
          </a:stretch>
        </p:blipFill>
        <p:spPr>
          <a:xfrm rot="16200000">
            <a:off x="1431527" y="2187846"/>
            <a:ext cx="887119" cy="324208"/>
          </a:xfrm>
          <a:prstGeom prst="rect">
            <a:avLst/>
          </a:prstGeom>
        </p:spPr>
      </p:pic>
      <p:pic>
        <p:nvPicPr>
          <p:cNvPr id="3" name="Picture 2">
            <a:extLst>
              <a:ext uri="{FF2B5EF4-FFF2-40B4-BE49-F238E27FC236}">
                <a16:creationId xmlns:a16="http://schemas.microsoft.com/office/drawing/2014/main" id="{E1E2CB9F-7FDD-4498-572E-8ED518C10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24" y="5809920"/>
            <a:ext cx="1379494" cy="3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963A5E0-1736-1005-A0C1-548C70D6D913}"/>
              </a:ext>
            </a:extLst>
          </p:cNvPr>
          <p:cNvPicPr>
            <a:picLocks noChangeAspect="1"/>
          </p:cNvPicPr>
          <p:nvPr/>
        </p:nvPicPr>
        <p:blipFill>
          <a:blip r:embed="rId6"/>
          <a:stretch>
            <a:fillRect/>
          </a:stretch>
        </p:blipFill>
        <p:spPr>
          <a:xfrm>
            <a:off x="2796956" y="2087685"/>
            <a:ext cx="1003352" cy="784266"/>
          </a:xfrm>
          <a:prstGeom prst="rect">
            <a:avLst/>
          </a:prstGeom>
        </p:spPr>
      </p:pic>
      <p:sp>
        <p:nvSpPr>
          <p:cNvPr id="51" name="TextBox 50">
            <a:extLst>
              <a:ext uri="{FF2B5EF4-FFF2-40B4-BE49-F238E27FC236}">
                <a16:creationId xmlns:a16="http://schemas.microsoft.com/office/drawing/2014/main" id="{A094334D-B546-D66A-87CE-40AF380AC4C0}"/>
              </a:ext>
            </a:extLst>
          </p:cNvPr>
          <p:cNvSpPr txBox="1"/>
          <p:nvPr/>
        </p:nvSpPr>
        <p:spPr>
          <a:xfrm>
            <a:off x="1596636" y="1550400"/>
            <a:ext cx="1328971" cy="276999"/>
          </a:xfrm>
          <a:prstGeom prst="rect">
            <a:avLst/>
          </a:prstGeom>
          <a:noFill/>
        </p:spPr>
        <p:txBody>
          <a:bodyPr wrap="square" rtlCol="0">
            <a:spAutoFit/>
          </a:bodyPr>
          <a:lstStyle/>
          <a:p>
            <a:r>
              <a:rPr lang="en-US" sz="1200"/>
              <a:t>MIN 9V</a:t>
            </a:r>
          </a:p>
        </p:txBody>
      </p:sp>
      <p:cxnSp>
        <p:nvCxnSpPr>
          <p:cNvPr id="52" name="Straight Arrow Connector 51">
            <a:extLst>
              <a:ext uri="{FF2B5EF4-FFF2-40B4-BE49-F238E27FC236}">
                <a16:creationId xmlns:a16="http://schemas.microsoft.com/office/drawing/2014/main" id="{849EC254-7E6F-607C-57BB-DED977FAF597}"/>
              </a:ext>
            </a:extLst>
          </p:cNvPr>
          <p:cNvCxnSpPr>
            <a:cxnSpLocks/>
          </p:cNvCxnSpPr>
          <p:nvPr/>
        </p:nvCxnSpPr>
        <p:spPr>
          <a:xfrm flipH="1">
            <a:off x="1458257" y="1688899"/>
            <a:ext cx="1786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ABE28D3-255A-450D-B705-98724647E52F}"/>
              </a:ext>
            </a:extLst>
          </p:cNvPr>
          <p:cNvSpPr txBox="1"/>
          <p:nvPr/>
        </p:nvSpPr>
        <p:spPr>
          <a:xfrm>
            <a:off x="2396034" y="2592855"/>
            <a:ext cx="1190181" cy="461665"/>
          </a:xfrm>
          <a:prstGeom prst="rect">
            <a:avLst/>
          </a:prstGeom>
          <a:noFill/>
        </p:spPr>
        <p:txBody>
          <a:bodyPr wrap="square" rtlCol="0">
            <a:spAutoFit/>
          </a:bodyPr>
          <a:lstStyle/>
          <a:p>
            <a:r>
              <a:rPr lang="en-US" sz="1200"/>
              <a:t>M1</a:t>
            </a:r>
          </a:p>
          <a:p>
            <a:r>
              <a:rPr lang="en-US" sz="1200"/>
              <a:t>M2</a:t>
            </a:r>
            <a:endParaRPr lang="en-US"/>
          </a:p>
        </p:txBody>
      </p:sp>
      <p:cxnSp>
        <p:nvCxnSpPr>
          <p:cNvPr id="54" name="Straight Arrow Connector 53">
            <a:extLst>
              <a:ext uri="{FF2B5EF4-FFF2-40B4-BE49-F238E27FC236}">
                <a16:creationId xmlns:a16="http://schemas.microsoft.com/office/drawing/2014/main" id="{A6B2647D-C902-A52B-1121-BB755D853375}"/>
              </a:ext>
            </a:extLst>
          </p:cNvPr>
          <p:cNvCxnSpPr>
            <a:cxnSpLocks/>
          </p:cNvCxnSpPr>
          <p:nvPr/>
        </p:nvCxnSpPr>
        <p:spPr>
          <a:xfrm flipH="1">
            <a:off x="2276811" y="2728979"/>
            <a:ext cx="191190" cy="10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880806E-4C74-988A-F955-AE5597052455}"/>
              </a:ext>
            </a:extLst>
          </p:cNvPr>
          <p:cNvCxnSpPr>
            <a:cxnSpLocks/>
          </p:cNvCxnSpPr>
          <p:nvPr/>
        </p:nvCxnSpPr>
        <p:spPr>
          <a:xfrm flipH="1">
            <a:off x="2276811" y="2926827"/>
            <a:ext cx="191190" cy="10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1DF724-D5B2-8CC4-D6BB-0852974B133C}"/>
              </a:ext>
            </a:extLst>
          </p:cNvPr>
          <p:cNvPicPr>
            <a:picLocks noChangeAspect="1"/>
          </p:cNvPicPr>
          <p:nvPr/>
        </p:nvPicPr>
        <p:blipFill>
          <a:blip r:embed="rId7"/>
          <a:stretch>
            <a:fillRect/>
          </a:stretch>
        </p:blipFill>
        <p:spPr>
          <a:xfrm rot="16200000">
            <a:off x="2910755" y="2763590"/>
            <a:ext cx="793561" cy="1003353"/>
          </a:xfrm>
          <a:prstGeom prst="rect">
            <a:avLst/>
          </a:prstGeom>
        </p:spPr>
      </p:pic>
      <p:sp>
        <p:nvSpPr>
          <p:cNvPr id="21" name="TextBox 20">
            <a:extLst>
              <a:ext uri="{FF2B5EF4-FFF2-40B4-BE49-F238E27FC236}">
                <a16:creationId xmlns:a16="http://schemas.microsoft.com/office/drawing/2014/main" id="{C3E77802-5BB9-F3A6-F934-41B9B5D300E1}"/>
              </a:ext>
            </a:extLst>
          </p:cNvPr>
          <p:cNvSpPr txBox="1"/>
          <p:nvPr/>
        </p:nvSpPr>
        <p:spPr>
          <a:xfrm rot="20814327">
            <a:off x="5434284" y="3150621"/>
            <a:ext cx="2256244" cy="261610"/>
          </a:xfrm>
          <a:prstGeom prst="rect">
            <a:avLst/>
          </a:prstGeom>
          <a:noFill/>
        </p:spPr>
        <p:txBody>
          <a:bodyPr wrap="square" rtlCol="0">
            <a:spAutoFit/>
          </a:bodyPr>
          <a:lstStyle/>
          <a:p>
            <a:r>
              <a:rPr lang="en-US" sz="1050">
                <a:solidFill>
                  <a:srgbClr val="0070C0"/>
                </a:solidFill>
              </a:rPr>
              <a:t>Natural voltage drop under load</a:t>
            </a:r>
          </a:p>
        </p:txBody>
      </p:sp>
      <p:sp>
        <p:nvSpPr>
          <p:cNvPr id="23" name="TextBox 22">
            <a:extLst>
              <a:ext uri="{FF2B5EF4-FFF2-40B4-BE49-F238E27FC236}">
                <a16:creationId xmlns:a16="http://schemas.microsoft.com/office/drawing/2014/main" id="{A1E29A66-E7E3-EBE9-988B-6164A522DBB4}"/>
              </a:ext>
            </a:extLst>
          </p:cNvPr>
          <p:cNvSpPr txBox="1"/>
          <p:nvPr/>
        </p:nvSpPr>
        <p:spPr>
          <a:xfrm>
            <a:off x="987687" y="3582923"/>
            <a:ext cx="1721958" cy="400110"/>
          </a:xfrm>
          <a:prstGeom prst="rect">
            <a:avLst/>
          </a:prstGeom>
          <a:noFill/>
        </p:spPr>
        <p:txBody>
          <a:bodyPr wrap="square" rtlCol="0">
            <a:spAutoFit/>
          </a:bodyPr>
          <a:lstStyle/>
          <a:p>
            <a:r>
              <a:rPr lang="en-US" sz="1000"/>
              <a:t>65’       10 GAUGE WIRE</a:t>
            </a:r>
          </a:p>
          <a:p>
            <a:r>
              <a:rPr lang="en-US" sz="1000"/>
              <a:t>65+       8 GAUGE WIRE</a:t>
            </a:r>
          </a:p>
        </p:txBody>
      </p:sp>
      <p:pic>
        <p:nvPicPr>
          <p:cNvPr id="24" name="Picture 23">
            <a:extLst>
              <a:ext uri="{FF2B5EF4-FFF2-40B4-BE49-F238E27FC236}">
                <a16:creationId xmlns:a16="http://schemas.microsoft.com/office/drawing/2014/main" id="{A1B8B57C-2E14-086C-414A-42BFD7C23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2067" y="3944921"/>
            <a:ext cx="1007547" cy="468509"/>
          </a:xfrm>
          <a:prstGeom prst="rect">
            <a:avLst/>
          </a:prstGeom>
        </p:spPr>
      </p:pic>
      <p:pic>
        <p:nvPicPr>
          <p:cNvPr id="6" name="Picture 5">
            <a:extLst>
              <a:ext uri="{FF2B5EF4-FFF2-40B4-BE49-F238E27FC236}">
                <a16:creationId xmlns:a16="http://schemas.microsoft.com/office/drawing/2014/main" id="{9495FDF7-C999-7577-212C-A1AEDE203372}"/>
              </a:ext>
            </a:extLst>
          </p:cNvPr>
          <p:cNvPicPr>
            <a:picLocks noChangeAspect="1"/>
          </p:cNvPicPr>
          <p:nvPr/>
        </p:nvPicPr>
        <p:blipFill>
          <a:blip r:embed="rId9"/>
          <a:stretch>
            <a:fillRect/>
          </a:stretch>
        </p:blipFill>
        <p:spPr>
          <a:xfrm>
            <a:off x="2954798" y="2930016"/>
            <a:ext cx="764899" cy="606167"/>
          </a:xfrm>
          <a:prstGeom prst="rect">
            <a:avLst/>
          </a:prstGeom>
        </p:spPr>
      </p:pic>
    </p:spTree>
    <p:extLst>
      <p:ext uri="{BB962C8B-B14F-4D97-AF65-F5344CB8AC3E}">
        <p14:creationId xmlns:p14="http://schemas.microsoft.com/office/powerpoint/2010/main" val="96290488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D4F03-5E75-8B1E-2290-56246033AC80}"/>
              </a:ext>
            </a:extLst>
          </p:cNvPr>
          <p:cNvPicPr>
            <a:picLocks noChangeAspect="1"/>
          </p:cNvPicPr>
          <p:nvPr/>
        </p:nvPicPr>
        <p:blipFill>
          <a:blip r:embed="rId2"/>
          <a:stretch>
            <a:fillRect/>
          </a:stretch>
        </p:blipFill>
        <p:spPr>
          <a:xfrm>
            <a:off x="2576676" y="1087656"/>
            <a:ext cx="6467475" cy="5105400"/>
          </a:xfrm>
          <a:prstGeom prst="rect">
            <a:avLst/>
          </a:prstGeom>
        </p:spPr>
      </p:pic>
      <p:sp>
        <p:nvSpPr>
          <p:cNvPr id="4" name="TextBox 3">
            <a:extLst>
              <a:ext uri="{FF2B5EF4-FFF2-40B4-BE49-F238E27FC236}">
                <a16:creationId xmlns:a16="http://schemas.microsoft.com/office/drawing/2014/main" id="{B18FD585-87C1-CB09-A787-085CA7C422CE}"/>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a:solidFill>
                  <a:schemeClr val="bg1"/>
                </a:solidFill>
              </a:rPr>
              <a:t>Electrical Trouble Shooting</a:t>
            </a:r>
          </a:p>
        </p:txBody>
      </p:sp>
      <p:sp>
        <p:nvSpPr>
          <p:cNvPr id="5" name="Rectangle: Rounded Corners 4">
            <a:extLst>
              <a:ext uri="{FF2B5EF4-FFF2-40B4-BE49-F238E27FC236}">
                <a16:creationId xmlns:a16="http://schemas.microsoft.com/office/drawing/2014/main" id="{4EC10595-9220-D5B6-5DAA-2AC9326A2E89}"/>
              </a:ext>
            </a:extLst>
          </p:cNvPr>
          <p:cNvSpPr/>
          <p:nvPr/>
        </p:nvSpPr>
        <p:spPr>
          <a:xfrm>
            <a:off x="4626746" y="5320682"/>
            <a:ext cx="1469254" cy="85225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66DD1FD-8FBD-FB7C-38BA-E89F0B979AC4}"/>
              </a:ext>
            </a:extLst>
          </p:cNvPr>
          <p:cNvSpPr/>
          <p:nvPr/>
        </p:nvSpPr>
        <p:spPr>
          <a:xfrm>
            <a:off x="7256016" y="5320681"/>
            <a:ext cx="1299509" cy="85225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F638D6-DFA6-169D-841D-D27FAC62707D}"/>
              </a:ext>
            </a:extLst>
          </p:cNvPr>
          <p:cNvSpPr txBox="1"/>
          <p:nvPr/>
        </p:nvSpPr>
        <p:spPr>
          <a:xfrm>
            <a:off x="420393" y="554480"/>
            <a:ext cx="10780040" cy="707886"/>
          </a:xfrm>
          <a:prstGeom prst="rect">
            <a:avLst/>
          </a:prstGeom>
          <a:solidFill>
            <a:schemeClr val="bg1"/>
          </a:solidFill>
          <a:ln>
            <a:solidFill>
              <a:srgbClr val="002060"/>
            </a:solidFill>
          </a:ln>
        </p:spPr>
        <p:txBody>
          <a:bodyPr wrap="square" rtlCol="0">
            <a:spAutoFit/>
          </a:bodyPr>
          <a:lstStyle/>
          <a:p>
            <a:pPr algn="ctr"/>
            <a:r>
              <a:rPr lang="en-US" sz="2000"/>
              <a:t>One motor isn’t' working? </a:t>
            </a:r>
          </a:p>
          <a:p>
            <a:pPr algn="ctr"/>
            <a:r>
              <a:rPr lang="en-US" sz="2000"/>
              <a:t>Switch the M1+/- and M2+/- wires on the controller to see if a non-working motor will now operate. </a:t>
            </a:r>
          </a:p>
        </p:txBody>
      </p:sp>
      <p:sp>
        <p:nvSpPr>
          <p:cNvPr id="10" name="Rectangle 9">
            <a:extLst>
              <a:ext uri="{FF2B5EF4-FFF2-40B4-BE49-F238E27FC236}">
                <a16:creationId xmlns:a16="http://schemas.microsoft.com/office/drawing/2014/main" id="{15B8B08F-B498-F10B-4396-105C5B36A890}"/>
              </a:ext>
            </a:extLst>
          </p:cNvPr>
          <p:cNvSpPr/>
          <p:nvPr/>
        </p:nvSpPr>
        <p:spPr>
          <a:xfrm>
            <a:off x="9394446" y="3817396"/>
            <a:ext cx="1376040" cy="1038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This indicates that the controller needs to be replaced.</a:t>
            </a:r>
          </a:p>
        </p:txBody>
      </p:sp>
      <p:sp>
        <p:nvSpPr>
          <p:cNvPr id="11" name="Rectangle 10">
            <a:extLst>
              <a:ext uri="{FF2B5EF4-FFF2-40B4-BE49-F238E27FC236}">
                <a16:creationId xmlns:a16="http://schemas.microsoft.com/office/drawing/2014/main" id="{BD903719-986C-BF0E-7F2E-570459A9FAB3}"/>
              </a:ext>
            </a:extLst>
          </p:cNvPr>
          <p:cNvSpPr/>
          <p:nvPr/>
        </p:nvSpPr>
        <p:spPr>
          <a:xfrm>
            <a:off x="781235" y="3923931"/>
            <a:ext cx="1360264" cy="932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This indicates that the motor needs to be replaced.</a:t>
            </a:r>
          </a:p>
        </p:txBody>
      </p:sp>
      <p:sp>
        <p:nvSpPr>
          <p:cNvPr id="12" name="TextBox 11">
            <a:extLst>
              <a:ext uri="{FF2B5EF4-FFF2-40B4-BE49-F238E27FC236}">
                <a16:creationId xmlns:a16="http://schemas.microsoft.com/office/drawing/2014/main" id="{9A2C6FC8-98B0-CF17-CFE3-BA615DD8B344}"/>
              </a:ext>
            </a:extLst>
          </p:cNvPr>
          <p:cNvSpPr txBox="1"/>
          <p:nvPr/>
        </p:nvSpPr>
        <p:spPr>
          <a:xfrm>
            <a:off x="702326" y="3314582"/>
            <a:ext cx="1518081" cy="307777"/>
          </a:xfrm>
          <a:prstGeom prst="rect">
            <a:avLst/>
          </a:prstGeom>
          <a:noFill/>
        </p:spPr>
        <p:txBody>
          <a:bodyPr wrap="square" rtlCol="0">
            <a:spAutoFit/>
          </a:bodyPr>
          <a:lstStyle/>
          <a:p>
            <a:r>
              <a:rPr lang="en-US" sz="1400"/>
              <a:t>Still doesn’t work?</a:t>
            </a:r>
          </a:p>
        </p:txBody>
      </p:sp>
      <p:sp>
        <p:nvSpPr>
          <p:cNvPr id="13" name="TextBox 12">
            <a:extLst>
              <a:ext uri="{FF2B5EF4-FFF2-40B4-BE49-F238E27FC236}">
                <a16:creationId xmlns:a16="http://schemas.microsoft.com/office/drawing/2014/main" id="{1EA31990-4FD6-090A-6F09-EC2947908695}"/>
              </a:ext>
            </a:extLst>
          </p:cNvPr>
          <p:cNvSpPr txBox="1"/>
          <p:nvPr/>
        </p:nvSpPr>
        <p:spPr>
          <a:xfrm>
            <a:off x="9147840" y="3167390"/>
            <a:ext cx="2775753" cy="523220"/>
          </a:xfrm>
          <a:prstGeom prst="rect">
            <a:avLst/>
          </a:prstGeom>
          <a:noFill/>
        </p:spPr>
        <p:txBody>
          <a:bodyPr wrap="square" rtlCol="0">
            <a:spAutoFit/>
          </a:bodyPr>
          <a:lstStyle/>
          <a:p>
            <a:r>
              <a:rPr lang="en-US" sz="1400"/>
              <a:t>Motor works and the problem switched to the other side?</a:t>
            </a:r>
          </a:p>
        </p:txBody>
      </p:sp>
      <p:pic>
        <p:nvPicPr>
          <p:cNvPr id="2" name="Picture 1">
            <a:extLst>
              <a:ext uri="{FF2B5EF4-FFF2-40B4-BE49-F238E27FC236}">
                <a16:creationId xmlns:a16="http://schemas.microsoft.com/office/drawing/2014/main" id="{A3432255-BFD3-850B-CF6E-873DB7F92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42" y="6172938"/>
            <a:ext cx="1876653" cy="50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5AA8159-CFB9-14C3-8E03-5E0F4E926999}"/>
              </a:ext>
            </a:extLst>
          </p:cNvPr>
          <p:cNvPicPr>
            <a:picLocks noChangeAspect="1"/>
          </p:cNvPicPr>
          <p:nvPr/>
        </p:nvPicPr>
        <p:blipFill>
          <a:blip r:embed="rId4"/>
          <a:stretch>
            <a:fillRect/>
          </a:stretch>
        </p:blipFill>
        <p:spPr>
          <a:xfrm>
            <a:off x="2570701" y="1252306"/>
            <a:ext cx="6467475" cy="5125341"/>
          </a:xfrm>
          <a:prstGeom prst="rect">
            <a:avLst/>
          </a:prstGeom>
        </p:spPr>
      </p:pic>
      <p:sp>
        <p:nvSpPr>
          <p:cNvPr id="7" name="Arrow: Up 6">
            <a:extLst>
              <a:ext uri="{FF2B5EF4-FFF2-40B4-BE49-F238E27FC236}">
                <a16:creationId xmlns:a16="http://schemas.microsoft.com/office/drawing/2014/main" id="{8B19DB39-0575-92B9-EFBD-BF6CB2F557B2}"/>
              </a:ext>
            </a:extLst>
          </p:cNvPr>
          <p:cNvSpPr/>
          <p:nvPr/>
        </p:nvSpPr>
        <p:spPr>
          <a:xfrm>
            <a:off x="5135153" y="6252127"/>
            <a:ext cx="310718" cy="4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D584EAC8-D9A7-09DD-7390-98C8FC7FB3C1}"/>
              </a:ext>
            </a:extLst>
          </p:cNvPr>
          <p:cNvSpPr/>
          <p:nvPr/>
        </p:nvSpPr>
        <p:spPr>
          <a:xfrm>
            <a:off x="7750411" y="6231864"/>
            <a:ext cx="310718" cy="4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7338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4C646C-C3D3-57AE-C87F-3ACBDE5A8CC3}"/>
              </a:ext>
            </a:extLst>
          </p:cNvPr>
          <p:cNvSpPr txBox="1"/>
          <p:nvPr/>
        </p:nvSpPr>
        <p:spPr>
          <a:xfrm>
            <a:off x="5314950" y="1104900"/>
            <a:ext cx="5829300" cy="369332"/>
          </a:xfrm>
          <a:prstGeom prst="rect">
            <a:avLst/>
          </a:prstGeom>
          <a:noFill/>
        </p:spPr>
        <p:txBody>
          <a:bodyPr wrap="square" rtlCol="0">
            <a:spAutoFit/>
          </a:bodyPr>
          <a:lstStyle/>
          <a:p>
            <a:pPr algn="r"/>
            <a:r>
              <a:rPr lang="en-US" b="1"/>
              <a:t>Manual Override</a:t>
            </a:r>
          </a:p>
        </p:txBody>
      </p: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721" y="5333589"/>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45043E0-4D6F-F1B7-8F40-490CD3351A60}"/>
              </a:ext>
            </a:extLst>
          </p:cNvPr>
          <p:cNvPicPr>
            <a:picLocks noChangeAspect="1"/>
          </p:cNvPicPr>
          <p:nvPr/>
        </p:nvPicPr>
        <p:blipFill>
          <a:blip r:embed="rId3"/>
          <a:stretch>
            <a:fillRect/>
          </a:stretch>
        </p:blipFill>
        <p:spPr>
          <a:xfrm>
            <a:off x="1401588" y="2507226"/>
            <a:ext cx="9388824" cy="1571191"/>
          </a:xfrm>
          <a:prstGeom prst="rect">
            <a:avLst/>
          </a:prstGeom>
          <a:ln w="228600" cap="sq" cmpd="thickThin">
            <a:solidFill>
              <a:srgbClr val="00206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407888"/>
            <a:ext cx="1007547" cy="468509"/>
          </a:xfrm>
          <a:prstGeom prst="rect">
            <a:avLst/>
          </a:prstGeom>
        </p:spPr>
      </p:pic>
    </p:spTree>
    <p:extLst>
      <p:ext uri="{BB962C8B-B14F-4D97-AF65-F5344CB8AC3E}">
        <p14:creationId xmlns:p14="http://schemas.microsoft.com/office/powerpoint/2010/main" val="306019747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E249D6-C1D3-871B-1D87-9DDE920F8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405" y="5634039"/>
            <a:ext cx="1545849" cy="4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C62096F-2F54-CE57-3310-9D44F105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24" y="5557192"/>
            <a:ext cx="686463" cy="319205"/>
          </a:xfrm>
          <a:prstGeom prst="rect">
            <a:avLst/>
          </a:prstGeom>
        </p:spPr>
      </p:pic>
      <p:sp>
        <p:nvSpPr>
          <p:cNvPr id="5" name="TextBox 4">
            <a:extLst>
              <a:ext uri="{FF2B5EF4-FFF2-40B4-BE49-F238E27FC236}">
                <a16:creationId xmlns:a16="http://schemas.microsoft.com/office/drawing/2014/main" id="{879CFB68-E8AB-FDEC-B008-3AD05F68ACAC}"/>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Manual Override</a:t>
            </a:r>
          </a:p>
        </p:txBody>
      </p:sp>
      <p:pic>
        <p:nvPicPr>
          <p:cNvPr id="7" name="Picture 6">
            <a:extLst>
              <a:ext uri="{FF2B5EF4-FFF2-40B4-BE49-F238E27FC236}">
                <a16:creationId xmlns:a16="http://schemas.microsoft.com/office/drawing/2014/main" id="{602E3A69-6D6B-B40E-2E59-A99250CB4FEF}"/>
              </a:ext>
            </a:extLst>
          </p:cNvPr>
          <p:cNvPicPr>
            <a:picLocks noChangeAspect="1"/>
          </p:cNvPicPr>
          <p:nvPr/>
        </p:nvPicPr>
        <p:blipFill>
          <a:blip r:embed="rId5"/>
          <a:stretch>
            <a:fillRect/>
          </a:stretch>
        </p:blipFill>
        <p:spPr>
          <a:xfrm>
            <a:off x="968024" y="1125880"/>
            <a:ext cx="4631799" cy="2927646"/>
          </a:xfrm>
          <a:prstGeom prst="rect">
            <a:avLst/>
          </a:prstGeom>
        </p:spPr>
      </p:pic>
      <p:pic>
        <p:nvPicPr>
          <p:cNvPr id="9" name="Picture 8">
            <a:extLst>
              <a:ext uri="{FF2B5EF4-FFF2-40B4-BE49-F238E27FC236}">
                <a16:creationId xmlns:a16="http://schemas.microsoft.com/office/drawing/2014/main" id="{87757E6A-D58C-0CAC-28DF-E7C66E4CB88F}"/>
              </a:ext>
            </a:extLst>
          </p:cNvPr>
          <p:cNvPicPr>
            <a:picLocks noChangeAspect="1"/>
          </p:cNvPicPr>
          <p:nvPr/>
        </p:nvPicPr>
        <p:blipFill>
          <a:blip r:embed="rId6"/>
          <a:stretch>
            <a:fillRect/>
          </a:stretch>
        </p:blipFill>
        <p:spPr>
          <a:xfrm>
            <a:off x="6464879" y="1125880"/>
            <a:ext cx="4759097" cy="3032541"/>
          </a:xfrm>
          <a:prstGeom prst="rect">
            <a:avLst/>
          </a:prstGeom>
        </p:spPr>
      </p:pic>
      <p:pic>
        <p:nvPicPr>
          <p:cNvPr id="11" name="Picture 10">
            <a:extLst>
              <a:ext uri="{FF2B5EF4-FFF2-40B4-BE49-F238E27FC236}">
                <a16:creationId xmlns:a16="http://schemas.microsoft.com/office/drawing/2014/main" id="{48544D30-4ADD-ACC1-A9BA-A2200E87F1F2}"/>
              </a:ext>
            </a:extLst>
          </p:cNvPr>
          <p:cNvPicPr>
            <a:picLocks noChangeAspect="1"/>
          </p:cNvPicPr>
          <p:nvPr/>
        </p:nvPicPr>
        <p:blipFill>
          <a:blip r:embed="rId7"/>
          <a:stretch>
            <a:fillRect/>
          </a:stretch>
        </p:blipFill>
        <p:spPr>
          <a:xfrm>
            <a:off x="4068210" y="3450680"/>
            <a:ext cx="3940791" cy="2434018"/>
          </a:xfrm>
          <a:prstGeom prst="rect">
            <a:avLst/>
          </a:prstGeom>
        </p:spPr>
      </p:pic>
      <p:pic>
        <p:nvPicPr>
          <p:cNvPr id="8" name="Picture 7">
            <a:extLst>
              <a:ext uri="{FF2B5EF4-FFF2-40B4-BE49-F238E27FC236}">
                <a16:creationId xmlns:a16="http://schemas.microsoft.com/office/drawing/2014/main" id="{494BDF52-34F1-C66F-02C3-15C9AF0C9BE9}"/>
              </a:ext>
            </a:extLst>
          </p:cNvPr>
          <p:cNvPicPr>
            <a:picLocks noChangeAspect="1"/>
          </p:cNvPicPr>
          <p:nvPr/>
        </p:nvPicPr>
        <p:blipFill>
          <a:blip r:embed="rId8"/>
          <a:stretch>
            <a:fillRect/>
          </a:stretch>
        </p:blipFill>
        <p:spPr>
          <a:xfrm>
            <a:off x="5152514" y="3933354"/>
            <a:ext cx="1770800" cy="1403323"/>
          </a:xfrm>
          <a:prstGeom prst="rect">
            <a:avLst/>
          </a:prstGeom>
        </p:spPr>
      </p:pic>
    </p:spTree>
    <p:extLst>
      <p:ext uri="{BB962C8B-B14F-4D97-AF65-F5344CB8AC3E}">
        <p14:creationId xmlns:p14="http://schemas.microsoft.com/office/powerpoint/2010/main" val="89176199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5490315"/>
            <a:ext cx="2221013" cy="6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D41C1B3-60EA-522B-F1A4-A6C7089D5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4561" y="5608575"/>
            <a:ext cx="659415" cy="306628"/>
          </a:xfrm>
          <a:prstGeom prst="rect">
            <a:avLst/>
          </a:prstGeom>
        </p:spPr>
      </p:pic>
      <p:pic>
        <p:nvPicPr>
          <p:cNvPr id="10" name="Picture 9">
            <a:extLst>
              <a:ext uri="{FF2B5EF4-FFF2-40B4-BE49-F238E27FC236}">
                <a16:creationId xmlns:a16="http://schemas.microsoft.com/office/drawing/2014/main" id="{7E08EE3B-CEB0-E21D-D8B8-7A2B79E518A2}"/>
              </a:ext>
            </a:extLst>
          </p:cNvPr>
          <p:cNvPicPr>
            <a:picLocks noChangeAspect="1"/>
          </p:cNvPicPr>
          <p:nvPr/>
        </p:nvPicPr>
        <p:blipFill>
          <a:blip r:embed="rId4"/>
          <a:stretch>
            <a:fillRect/>
          </a:stretch>
        </p:blipFill>
        <p:spPr>
          <a:xfrm rot="5400000">
            <a:off x="942451" y="1868179"/>
            <a:ext cx="2427689" cy="17094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63A7F580-25A9-C775-4DE0-9FE8FA96E27B}"/>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Identifying the Mechanism/Complete Slide Assembly Part Number</a:t>
            </a:r>
          </a:p>
        </p:txBody>
      </p:sp>
      <p:pic>
        <p:nvPicPr>
          <p:cNvPr id="7" name="Picture 6">
            <a:extLst>
              <a:ext uri="{FF2B5EF4-FFF2-40B4-BE49-F238E27FC236}">
                <a16:creationId xmlns:a16="http://schemas.microsoft.com/office/drawing/2014/main" id="{12A596E3-C792-5119-2504-B6D91152D8F3}"/>
              </a:ext>
            </a:extLst>
          </p:cNvPr>
          <p:cNvPicPr>
            <a:picLocks noChangeAspect="1"/>
          </p:cNvPicPr>
          <p:nvPr/>
        </p:nvPicPr>
        <p:blipFill>
          <a:blip r:embed="rId5"/>
          <a:stretch>
            <a:fillRect/>
          </a:stretch>
        </p:blipFill>
        <p:spPr>
          <a:xfrm>
            <a:off x="3908678" y="1040082"/>
            <a:ext cx="6231137" cy="4840664"/>
          </a:xfrm>
          <a:prstGeom prst="rect">
            <a:avLst/>
          </a:prstGeom>
        </p:spPr>
      </p:pic>
    </p:spTree>
    <p:extLst>
      <p:ext uri="{BB962C8B-B14F-4D97-AF65-F5344CB8AC3E}">
        <p14:creationId xmlns:p14="http://schemas.microsoft.com/office/powerpoint/2010/main" val="73009296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44" y="5584550"/>
            <a:ext cx="2191657" cy="6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79D83E-0436-E9B4-170A-C22307C01C60}"/>
              </a:ext>
            </a:extLst>
          </p:cNvPr>
          <p:cNvPicPr>
            <a:picLocks noChangeAspect="1"/>
          </p:cNvPicPr>
          <p:nvPr/>
        </p:nvPicPr>
        <p:blipFill>
          <a:blip r:embed="rId3"/>
          <a:stretch>
            <a:fillRect/>
          </a:stretch>
        </p:blipFill>
        <p:spPr>
          <a:xfrm>
            <a:off x="1101047" y="1065875"/>
            <a:ext cx="3337262" cy="1969820"/>
          </a:xfrm>
          <a:prstGeom prst="rect">
            <a:avLst/>
          </a:prstGeom>
        </p:spPr>
      </p:pic>
      <p:pic>
        <p:nvPicPr>
          <p:cNvPr id="7" name="Picture 6">
            <a:extLst>
              <a:ext uri="{FF2B5EF4-FFF2-40B4-BE49-F238E27FC236}">
                <a16:creationId xmlns:a16="http://schemas.microsoft.com/office/drawing/2014/main" id="{E78974DB-F977-C1E0-9B81-4DCC0DB76926}"/>
              </a:ext>
            </a:extLst>
          </p:cNvPr>
          <p:cNvPicPr>
            <a:picLocks noChangeAspect="1"/>
          </p:cNvPicPr>
          <p:nvPr/>
        </p:nvPicPr>
        <p:blipFill>
          <a:blip r:embed="rId4"/>
          <a:stretch>
            <a:fillRect/>
          </a:stretch>
        </p:blipFill>
        <p:spPr>
          <a:xfrm>
            <a:off x="4399754" y="1065875"/>
            <a:ext cx="6824222" cy="1969820"/>
          </a:xfrm>
          <a:prstGeom prst="rect">
            <a:avLst/>
          </a:prstGeom>
        </p:spPr>
      </p:pic>
      <p:pic>
        <p:nvPicPr>
          <p:cNvPr id="9" name="Picture 8">
            <a:extLst>
              <a:ext uri="{FF2B5EF4-FFF2-40B4-BE49-F238E27FC236}">
                <a16:creationId xmlns:a16="http://schemas.microsoft.com/office/drawing/2014/main" id="{3C121AA0-F68C-2202-378C-866D14F5D8BF}"/>
              </a:ext>
            </a:extLst>
          </p:cNvPr>
          <p:cNvPicPr>
            <a:picLocks noChangeAspect="1"/>
          </p:cNvPicPr>
          <p:nvPr/>
        </p:nvPicPr>
        <p:blipFill>
          <a:blip r:embed="rId5"/>
          <a:stretch>
            <a:fillRect/>
          </a:stretch>
        </p:blipFill>
        <p:spPr>
          <a:xfrm>
            <a:off x="1101048" y="3007717"/>
            <a:ext cx="1645866" cy="1717187"/>
          </a:xfrm>
          <a:prstGeom prst="rect">
            <a:avLst/>
          </a:prstGeom>
        </p:spPr>
      </p:pic>
      <p:pic>
        <p:nvPicPr>
          <p:cNvPr id="13" name="Picture 12">
            <a:extLst>
              <a:ext uri="{FF2B5EF4-FFF2-40B4-BE49-F238E27FC236}">
                <a16:creationId xmlns:a16="http://schemas.microsoft.com/office/drawing/2014/main" id="{A6D97245-207F-756B-4317-AEE6DA2DCFF9}"/>
              </a:ext>
            </a:extLst>
          </p:cNvPr>
          <p:cNvPicPr>
            <a:picLocks noChangeAspect="1"/>
          </p:cNvPicPr>
          <p:nvPr/>
        </p:nvPicPr>
        <p:blipFill>
          <a:blip r:embed="rId6"/>
          <a:stretch>
            <a:fillRect/>
          </a:stretch>
        </p:blipFill>
        <p:spPr>
          <a:xfrm>
            <a:off x="2708583" y="3007717"/>
            <a:ext cx="4299800" cy="1717187"/>
          </a:xfrm>
          <a:prstGeom prst="rect">
            <a:avLst/>
          </a:prstGeom>
        </p:spPr>
      </p:pic>
      <p:pic>
        <p:nvPicPr>
          <p:cNvPr id="15" name="Picture 14">
            <a:extLst>
              <a:ext uri="{FF2B5EF4-FFF2-40B4-BE49-F238E27FC236}">
                <a16:creationId xmlns:a16="http://schemas.microsoft.com/office/drawing/2014/main" id="{B178886A-D733-02E8-33B1-B507CCAF50F2}"/>
              </a:ext>
            </a:extLst>
          </p:cNvPr>
          <p:cNvPicPr>
            <a:picLocks noChangeAspect="1"/>
          </p:cNvPicPr>
          <p:nvPr/>
        </p:nvPicPr>
        <p:blipFill>
          <a:blip r:embed="rId7"/>
          <a:stretch>
            <a:fillRect/>
          </a:stretch>
        </p:blipFill>
        <p:spPr>
          <a:xfrm>
            <a:off x="6960424" y="3007717"/>
            <a:ext cx="1553183" cy="1717184"/>
          </a:xfrm>
          <a:prstGeom prst="rect">
            <a:avLst/>
          </a:prstGeom>
        </p:spPr>
      </p:pic>
      <p:sp>
        <p:nvSpPr>
          <p:cNvPr id="16" name="TextBox 15">
            <a:extLst>
              <a:ext uri="{FF2B5EF4-FFF2-40B4-BE49-F238E27FC236}">
                <a16:creationId xmlns:a16="http://schemas.microsoft.com/office/drawing/2014/main" id="{02EE3D0F-5EC1-C25D-116E-6654D1F197B5}"/>
              </a:ext>
            </a:extLst>
          </p:cNvPr>
          <p:cNvSpPr txBox="1"/>
          <p:nvPr/>
        </p:nvSpPr>
        <p:spPr>
          <a:xfrm>
            <a:off x="3689675" y="5090974"/>
            <a:ext cx="4299800" cy="523220"/>
          </a:xfrm>
          <a:prstGeom prst="rect">
            <a:avLst/>
          </a:prstGeom>
          <a:noFill/>
        </p:spPr>
        <p:txBody>
          <a:bodyPr wrap="square" rtlCol="0">
            <a:spAutoFit/>
          </a:bodyPr>
          <a:lstStyle/>
          <a:p>
            <a:r>
              <a:rPr lang="en-US" sz="2800" b="1">
                <a:solidFill>
                  <a:schemeClr val="accent1">
                    <a:lumMod val="50000"/>
                  </a:schemeClr>
                </a:solidFill>
              </a:rPr>
              <a:t>www.balrvproducts.com</a:t>
            </a:r>
          </a:p>
        </p:txBody>
      </p:sp>
      <p:pic>
        <p:nvPicPr>
          <p:cNvPr id="18" name="Picture 17">
            <a:extLst>
              <a:ext uri="{FF2B5EF4-FFF2-40B4-BE49-F238E27FC236}">
                <a16:creationId xmlns:a16="http://schemas.microsoft.com/office/drawing/2014/main" id="{40D13B03-0327-F820-2B83-CC0C37928F07}"/>
              </a:ext>
            </a:extLst>
          </p:cNvPr>
          <p:cNvPicPr>
            <a:picLocks noChangeAspect="1"/>
          </p:cNvPicPr>
          <p:nvPr/>
        </p:nvPicPr>
        <p:blipFill>
          <a:blip r:embed="rId8"/>
          <a:stretch>
            <a:fillRect/>
          </a:stretch>
        </p:blipFill>
        <p:spPr>
          <a:xfrm>
            <a:off x="8511349" y="3035695"/>
            <a:ext cx="2736789" cy="2879889"/>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601FD119-0869-DC3A-4C2C-E9D23D92B9BE}"/>
              </a:ext>
            </a:extLst>
          </p:cNvPr>
          <p:cNvSpPr txBox="1"/>
          <p:nvPr/>
        </p:nvSpPr>
        <p:spPr>
          <a:xfrm>
            <a:off x="635792" y="639856"/>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Access To Online Part Numbers</a:t>
            </a:r>
          </a:p>
        </p:txBody>
      </p:sp>
      <p:pic>
        <p:nvPicPr>
          <p:cNvPr id="3" name="Picture 2">
            <a:extLst>
              <a:ext uri="{FF2B5EF4-FFF2-40B4-BE49-F238E27FC236}">
                <a16:creationId xmlns:a16="http://schemas.microsoft.com/office/drawing/2014/main" id="{6A4979C8-D01A-A908-E5EA-E5D55F3AD104}"/>
              </a:ext>
            </a:extLst>
          </p:cNvPr>
          <p:cNvPicPr>
            <a:picLocks noChangeAspect="1"/>
          </p:cNvPicPr>
          <p:nvPr/>
        </p:nvPicPr>
        <p:blipFill>
          <a:blip r:embed="rId9"/>
          <a:stretch>
            <a:fillRect/>
          </a:stretch>
        </p:blipFill>
        <p:spPr>
          <a:xfrm>
            <a:off x="3166278" y="1373394"/>
            <a:ext cx="1046794" cy="829563"/>
          </a:xfrm>
          <a:prstGeom prst="rect">
            <a:avLst/>
          </a:prstGeom>
        </p:spPr>
      </p:pic>
    </p:spTree>
    <p:extLst>
      <p:ext uri="{BB962C8B-B14F-4D97-AF65-F5344CB8AC3E}">
        <p14:creationId xmlns:p14="http://schemas.microsoft.com/office/powerpoint/2010/main" val="1140180473"/>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C2E32-A086-E398-CA34-71CB4C802B8F}"/>
              </a:ext>
            </a:extLst>
          </p:cNvPr>
          <p:cNvPicPr>
            <a:picLocks noChangeAspect="1"/>
          </p:cNvPicPr>
          <p:nvPr/>
        </p:nvPicPr>
        <p:blipFill>
          <a:blip r:embed="rId2"/>
          <a:stretch>
            <a:fillRect/>
          </a:stretch>
        </p:blipFill>
        <p:spPr>
          <a:xfrm>
            <a:off x="0" y="1453648"/>
            <a:ext cx="12192000" cy="1834040"/>
          </a:xfrm>
          <a:prstGeom prst="rect">
            <a:avLst/>
          </a:prstGeom>
        </p:spPr>
      </p:pic>
      <p:sp>
        <p:nvSpPr>
          <p:cNvPr id="4" name="TextBox 3">
            <a:extLst>
              <a:ext uri="{FF2B5EF4-FFF2-40B4-BE49-F238E27FC236}">
                <a16:creationId xmlns:a16="http://schemas.microsoft.com/office/drawing/2014/main" id="{25A97E75-EBCB-B3B0-746A-437D27A5D6BA}"/>
              </a:ext>
            </a:extLst>
          </p:cNvPr>
          <p:cNvSpPr txBox="1"/>
          <p:nvPr/>
        </p:nvSpPr>
        <p:spPr>
          <a:xfrm>
            <a:off x="3302001" y="509432"/>
            <a:ext cx="5037666" cy="646331"/>
          </a:xfrm>
          <a:prstGeom prst="rect">
            <a:avLst/>
          </a:prstGeom>
          <a:noFill/>
        </p:spPr>
        <p:txBody>
          <a:bodyPr wrap="square" rtlCol="0">
            <a:spAutoFit/>
          </a:bodyPr>
          <a:lstStyle/>
          <a:p>
            <a:pPr algn="ctr"/>
            <a:r>
              <a:rPr lang="en-US" sz="3600">
                <a:solidFill>
                  <a:schemeClr val="accent1">
                    <a:lumMod val="50000"/>
                  </a:schemeClr>
                </a:solidFill>
                <a:latin typeface="Amasis MT Pro Black" panose="02040A04050005020304" pitchFamily="18" charset="0"/>
              </a:rPr>
              <a:t>balrvproducts.com</a:t>
            </a:r>
          </a:p>
        </p:txBody>
      </p:sp>
      <p:pic>
        <p:nvPicPr>
          <p:cNvPr id="8" name="Picture 7">
            <a:extLst>
              <a:ext uri="{FF2B5EF4-FFF2-40B4-BE49-F238E27FC236}">
                <a16:creationId xmlns:a16="http://schemas.microsoft.com/office/drawing/2014/main" id="{22B957C9-E2B4-6F8E-5B6B-7222B6F547B8}"/>
              </a:ext>
            </a:extLst>
          </p:cNvPr>
          <p:cNvPicPr>
            <a:picLocks noChangeAspect="1"/>
          </p:cNvPicPr>
          <p:nvPr/>
        </p:nvPicPr>
        <p:blipFill>
          <a:blip r:embed="rId3"/>
          <a:stretch>
            <a:fillRect/>
          </a:stretch>
        </p:blipFill>
        <p:spPr>
          <a:xfrm>
            <a:off x="5757334" y="3418446"/>
            <a:ext cx="3478628"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BB902CD0-EC08-00B0-4BAA-F66ADDFEEA6F}"/>
              </a:ext>
            </a:extLst>
          </p:cNvPr>
          <p:cNvPicPr>
            <a:picLocks noChangeAspect="1"/>
          </p:cNvPicPr>
          <p:nvPr/>
        </p:nvPicPr>
        <p:blipFill>
          <a:blip r:embed="rId4"/>
          <a:stretch>
            <a:fillRect/>
          </a:stretch>
        </p:blipFill>
        <p:spPr>
          <a:xfrm>
            <a:off x="482481" y="3418446"/>
            <a:ext cx="5048452" cy="2162584"/>
          </a:xfrm>
          <a:prstGeom prst="rect">
            <a:avLst/>
          </a:prstGeom>
          <a:ln w="228600" cap="sq" cmpd="thickThin">
            <a:solidFill>
              <a:schemeClr val="accent1">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EB5F67E8-C954-F939-C9CD-9EAD85900204}"/>
              </a:ext>
            </a:extLst>
          </p:cNvPr>
          <p:cNvPicPr>
            <a:picLocks noChangeAspect="1"/>
          </p:cNvPicPr>
          <p:nvPr/>
        </p:nvPicPr>
        <p:blipFill>
          <a:blip r:embed="rId5"/>
          <a:stretch>
            <a:fillRect/>
          </a:stretch>
        </p:blipFill>
        <p:spPr>
          <a:xfrm>
            <a:off x="9654140" y="3418445"/>
            <a:ext cx="2055379" cy="2162583"/>
          </a:xfrm>
          <a:prstGeom prst="rect">
            <a:avLst/>
          </a:prstGeom>
          <a:ln w="228600" cap="sq" cmpd="thickThin">
            <a:solidFill>
              <a:schemeClr val="accent1">
                <a:lumMod val="50000"/>
              </a:schemeClr>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E991C2E9-4AFF-461F-FE20-338604BE7413}"/>
              </a:ext>
            </a:extLst>
          </p:cNvPr>
          <p:cNvSpPr txBox="1"/>
          <p:nvPr/>
        </p:nvSpPr>
        <p:spPr>
          <a:xfrm>
            <a:off x="1716833" y="6049729"/>
            <a:ext cx="8584163" cy="369332"/>
          </a:xfrm>
          <a:prstGeom prst="rect">
            <a:avLst/>
          </a:prstGeom>
          <a:noFill/>
        </p:spPr>
        <p:txBody>
          <a:bodyPr wrap="square" rtlCol="0">
            <a:spAutoFit/>
          </a:bodyPr>
          <a:lstStyle/>
          <a:p>
            <a:pPr algn="ctr"/>
            <a:r>
              <a:rPr lang="en-US">
                <a:solidFill>
                  <a:schemeClr val="accent1">
                    <a:lumMod val="50000"/>
                  </a:schemeClr>
                </a:solidFill>
              </a:rPr>
              <a:t>Visit balrvproducts.com for product detail, installation guides, videos and more.</a:t>
            </a:r>
          </a:p>
        </p:txBody>
      </p:sp>
    </p:spTree>
    <p:extLst>
      <p:ext uri="{BB962C8B-B14F-4D97-AF65-F5344CB8AC3E}">
        <p14:creationId xmlns:p14="http://schemas.microsoft.com/office/powerpoint/2010/main" val="268069570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2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2" descr="Complex maths formulae on a blackboard">
            <a:extLst>
              <a:ext uri="{FF2B5EF4-FFF2-40B4-BE49-F238E27FC236}">
                <a16:creationId xmlns:a16="http://schemas.microsoft.com/office/drawing/2014/main" id="{86226763-A4FA-36D1-2E38-F0557A84B2C7}"/>
              </a:ext>
            </a:extLst>
          </p:cNvPr>
          <p:cNvPicPr>
            <a:picLocks noChangeAspect="1"/>
          </p:cNvPicPr>
          <p:nvPr/>
        </p:nvPicPr>
        <p:blipFill rotWithShape="1">
          <a:blip r:embed="rId3"/>
          <a:srcRect l="7728" r="-1" b="-1"/>
          <a:stretch/>
        </p:blipFill>
        <p:spPr>
          <a:xfrm>
            <a:off x="20" y="10"/>
            <a:ext cx="8668492" cy="6857990"/>
          </a:xfrm>
          <a:prstGeom prst="rect">
            <a:avLst/>
          </a:prstGeom>
        </p:spPr>
      </p:pic>
      <p:sp>
        <p:nvSpPr>
          <p:cNvPr id="93" name="Rectangle 2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12204F-E954-FCF9-948D-E68C0E5180F0}"/>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Any questions about the EXACT-Slide?</a:t>
            </a:r>
          </a:p>
        </p:txBody>
      </p:sp>
      <p:sp>
        <p:nvSpPr>
          <p:cNvPr id="94"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5"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19150"/>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2">
            <a:extLst>
              <a:ext uri="{FF2B5EF4-FFF2-40B4-BE49-F238E27FC236}">
                <a16:creationId xmlns:a16="http://schemas.microsoft.com/office/drawing/2014/main" id="{0F1CEE28-B4B8-49F5-B9E6-C955AD1611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53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F069719-C19B-32EA-D07D-B5E8302FA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20" y="5150698"/>
            <a:ext cx="2585534" cy="74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619C797-0AC2-E00C-C96A-2B631F2FB67D}"/>
              </a:ext>
            </a:extLst>
          </p:cNvPr>
          <p:cNvPicPr>
            <a:picLocks noChangeAspect="1"/>
          </p:cNvPicPr>
          <p:nvPr/>
        </p:nvPicPr>
        <p:blipFill>
          <a:blip r:embed="rId3"/>
          <a:stretch>
            <a:fillRect/>
          </a:stretch>
        </p:blipFill>
        <p:spPr>
          <a:xfrm>
            <a:off x="4581877" y="1126545"/>
            <a:ext cx="2840641" cy="47678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Wave 6">
            <a:extLst>
              <a:ext uri="{FF2B5EF4-FFF2-40B4-BE49-F238E27FC236}">
                <a16:creationId xmlns:a16="http://schemas.microsoft.com/office/drawing/2014/main" id="{02B24F53-F942-7AE6-39B7-D7B23FA425FC}"/>
              </a:ext>
            </a:extLst>
          </p:cNvPr>
          <p:cNvSpPr/>
          <p:nvPr/>
        </p:nvSpPr>
        <p:spPr>
          <a:xfrm>
            <a:off x="1336723" y="2076441"/>
            <a:ext cx="2836507" cy="1731201"/>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THE EXTERIOR TOP CABLE IS CONNECTED TO THE INTERIOR BOTTOM CABLE BY THE CHAIN.</a:t>
            </a:r>
          </a:p>
        </p:txBody>
      </p:sp>
      <p:sp>
        <p:nvSpPr>
          <p:cNvPr id="8" name="Wave 7">
            <a:extLst>
              <a:ext uri="{FF2B5EF4-FFF2-40B4-BE49-F238E27FC236}">
                <a16:creationId xmlns:a16="http://schemas.microsoft.com/office/drawing/2014/main" id="{41DD44DF-6E38-A6AC-ECB8-975B2D619441}"/>
              </a:ext>
            </a:extLst>
          </p:cNvPr>
          <p:cNvSpPr/>
          <p:nvPr/>
        </p:nvSpPr>
        <p:spPr>
          <a:xfrm>
            <a:off x="7743798" y="4053393"/>
            <a:ext cx="2976403" cy="1656371"/>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WHEN THE SLIDEOUT RETRACTS, AS THE ROOM COMES IN, THE BOTTOM INTERIOR CABLE IS PULLING IN THE TOP EXTERIOR CABLE.</a:t>
            </a:r>
          </a:p>
        </p:txBody>
      </p:sp>
      <p:pic>
        <p:nvPicPr>
          <p:cNvPr id="11" name="Graphic 10" descr="Refresh with solid fill">
            <a:extLst>
              <a:ext uri="{FF2B5EF4-FFF2-40B4-BE49-F238E27FC236}">
                <a16:creationId xmlns:a16="http://schemas.microsoft.com/office/drawing/2014/main" id="{3B1BA0C0-6E29-A607-3D61-C2E2AEF902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590835">
            <a:off x="6124113" y="903774"/>
            <a:ext cx="914400" cy="914400"/>
          </a:xfrm>
          <a:prstGeom prst="rect">
            <a:avLst/>
          </a:prstGeom>
        </p:spPr>
      </p:pic>
      <p:pic>
        <p:nvPicPr>
          <p:cNvPr id="15" name="Picture 14">
            <a:extLst>
              <a:ext uri="{FF2B5EF4-FFF2-40B4-BE49-F238E27FC236}">
                <a16:creationId xmlns:a16="http://schemas.microsoft.com/office/drawing/2014/main" id="{F1550A02-D4E2-656A-925C-5566A2D335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51563">
            <a:off x="7122411" y="5560386"/>
            <a:ext cx="690377" cy="671462"/>
          </a:xfrm>
          <a:prstGeom prst="rect">
            <a:avLst/>
          </a:prstGeom>
        </p:spPr>
      </p:pic>
      <p:pic>
        <p:nvPicPr>
          <p:cNvPr id="16" name="Picture 15">
            <a:extLst>
              <a:ext uri="{FF2B5EF4-FFF2-40B4-BE49-F238E27FC236}">
                <a16:creationId xmlns:a16="http://schemas.microsoft.com/office/drawing/2014/main" id="{AA4CCF82-1601-AB6D-7D51-3C3551AE6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6842" y="1842186"/>
            <a:ext cx="1007547" cy="468509"/>
          </a:xfrm>
          <a:prstGeom prst="rect">
            <a:avLst/>
          </a:prstGeom>
        </p:spPr>
      </p:pic>
      <p:sp>
        <p:nvSpPr>
          <p:cNvPr id="3" name="TextBox 2">
            <a:extLst>
              <a:ext uri="{FF2B5EF4-FFF2-40B4-BE49-F238E27FC236}">
                <a16:creationId xmlns:a16="http://schemas.microsoft.com/office/drawing/2014/main" id="{970DC91D-26E1-1923-98D8-635FFE1369BA}"/>
              </a:ext>
            </a:extLst>
          </p:cNvPr>
          <p:cNvSpPr txBox="1"/>
          <p:nvPr/>
        </p:nvSpPr>
        <p:spPr>
          <a:xfrm>
            <a:off x="646745" y="649563"/>
            <a:ext cx="10920415" cy="369332"/>
          </a:xfrm>
          <a:prstGeom prst="rect">
            <a:avLst/>
          </a:prstGeom>
          <a:solidFill>
            <a:schemeClr val="accent1">
              <a:lumMod val="50000"/>
            </a:schemeClr>
          </a:solidFill>
        </p:spPr>
        <p:txBody>
          <a:bodyPr wrap="square" rtlCol="0">
            <a:spAutoFit/>
          </a:bodyPr>
          <a:lstStyle/>
          <a:p>
            <a:pPr algn="ctr"/>
            <a:r>
              <a:rPr lang="en-US">
                <a:solidFill>
                  <a:schemeClr val="bg1"/>
                </a:solidFill>
              </a:rPr>
              <a:t>Cable To Chain Relationship</a:t>
            </a:r>
          </a:p>
        </p:txBody>
      </p:sp>
      <p:sp>
        <p:nvSpPr>
          <p:cNvPr id="4" name="TextBox 3">
            <a:extLst>
              <a:ext uri="{FF2B5EF4-FFF2-40B4-BE49-F238E27FC236}">
                <a16:creationId xmlns:a16="http://schemas.microsoft.com/office/drawing/2014/main" id="{7986402E-1280-1E88-8933-3DAF39C589E2}"/>
              </a:ext>
            </a:extLst>
          </p:cNvPr>
          <p:cNvSpPr txBox="1"/>
          <p:nvPr/>
        </p:nvSpPr>
        <p:spPr>
          <a:xfrm>
            <a:off x="1095469" y="1162422"/>
            <a:ext cx="2395788" cy="369332"/>
          </a:xfrm>
          <a:prstGeom prst="rect">
            <a:avLst/>
          </a:prstGeom>
          <a:noFill/>
        </p:spPr>
        <p:txBody>
          <a:bodyPr wrap="square" rtlCol="0">
            <a:spAutoFit/>
          </a:bodyPr>
          <a:lstStyle/>
          <a:p>
            <a:r>
              <a:rPr lang="en-US"/>
              <a:t>EXACT SLIDE G5.5</a:t>
            </a:r>
          </a:p>
        </p:txBody>
      </p:sp>
    </p:spTree>
    <p:extLst>
      <p:ext uri="{BB962C8B-B14F-4D97-AF65-F5344CB8AC3E}">
        <p14:creationId xmlns:p14="http://schemas.microsoft.com/office/powerpoint/2010/main" val="399562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2706" y="5212291"/>
            <a:ext cx="2546957" cy="736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AF03DC-B637-8B13-E145-D0D92CD4168A}"/>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What Causes </a:t>
            </a:r>
            <a:r>
              <a:rPr lang="en-US" b="1">
                <a:ln w="0"/>
                <a:solidFill>
                  <a:schemeClr val="bg1"/>
                </a:solidFill>
                <a:effectLst>
                  <a:outerShdw blurRad="38100" dist="25400" dir="5400000" algn="ctr" rotWithShape="0">
                    <a:srgbClr val="6E747A">
                      <a:alpha val="43000"/>
                    </a:srgbClr>
                  </a:outerShdw>
                </a:effectLst>
              </a:rPr>
              <a:t>Frayed</a:t>
            </a:r>
            <a:r>
              <a:rPr lang="en-US" sz="1600" b="1">
                <a:ln w="0"/>
                <a:solidFill>
                  <a:schemeClr val="bg1"/>
                </a:solidFill>
                <a:effectLst>
                  <a:outerShdw blurRad="38100" dist="25400" dir="5400000" algn="ctr" rotWithShape="0">
                    <a:srgbClr val="6E747A">
                      <a:alpha val="43000"/>
                    </a:srgbClr>
                  </a:outerShdw>
                </a:effectLst>
              </a:rPr>
              <a:t> Exterior Cables?</a:t>
            </a:r>
          </a:p>
        </p:txBody>
      </p:sp>
      <p:pic>
        <p:nvPicPr>
          <p:cNvPr id="4" name="Picture 3" descr="Gears">
            <a:extLst>
              <a:ext uri="{FF2B5EF4-FFF2-40B4-BE49-F238E27FC236}">
                <a16:creationId xmlns:a16="http://schemas.microsoft.com/office/drawing/2014/main" id="{24D6C854-900B-2F1C-748C-41FC8A6EF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641" y="3531727"/>
            <a:ext cx="3733249" cy="2490048"/>
          </a:xfrm>
          <a:prstGeom prst="rect">
            <a:avLst/>
          </a:prstGeom>
        </p:spPr>
      </p:pic>
      <p:pic>
        <p:nvPicPr>
          <p:cNvPr id="5" name="Picture 4">
            <a:extLst>
              <a:ext uri="{FF2B5EF4-FFF2-40B4-BE49-F238E27FC236}">
                <a16:creationId xmlns:a16="http://schemas.microsoft.com/office/drawing/2014/main" id="{4E4ED432-EE29-2279-8727-39D660C4DA60}"/>
              </a:ext>
            </a:extLst>
          </p:cNvPr>
          <p:cNvPicPr>
            <a:picLocks noChangeAspect="1"/>
          </p:cNvPicPr>
          <p:nvPr/>
        </p:nvPicPr>
        <p:blipFill>
          <a:blip r:embed="rId5"/>
          <a:stretch>
            <a:fillRect/>
          </a:stretch>
        </p:blipFill>
        <p:spPr>
          <a:xfrm>
            <a:off x="5931279" y="1780547"/>
            <a:ext cx="5674970" cy="4273263"/>
          </a:xfrm>
          <a:prstGeom prst="rect">
            <a:avLst/>
          </a:prstGeom>
        </p:spPr>
      </p:pic>
      <p:pic>
        <p:nvPicPr>
          <p:cNvPr id="8" name="Picture 7">
            <a:extLst>
              <a:ext uri="{FF2B5EF4-FFF2-40B4-BE49-F238E27FC236}">
                <a16:creationId xmlns:a16="http://schemas.microsoft.com/office/drawing/2014/main" id="{A34CB2E2-8430-3909-B4BB-852A81B6EDE5}"/>
              </a:ext>
            </a:extLst>
          </p:cNvPr>
          <p:cNvPicPr>
            <a:picLocks noChangeAspect="1"/>
          </p:cNvPicPr>
          <p:nvPr/>
        </p:nvPicPr>
        <p:blipFill>
          <a:blip r:embed="rId6"/>
          <a:stretch>
            <a:fillRect/>
          </a:stretch>
        </p:blipFill>
        <p:spPr>
          <a:xfrm>
            <a:off x="638386" y="1000420"/>
            <a:ext cx="5258534" cy="2991267"/>
          </a:xfrm>
          <a:prstGeom prst="rect">
            <a:avLst/>
          </a:prstGeom>
        </p:spPr>
      </p:pic>
      <p:pic>
        <p:nvPicPr>
          <p:cNvPr id="6" name="Picture 5">
            <a:extLst>
              <a:ext uri="{FF2B5EF4-FFF2-40B4-BE49-F238E27FC236}">
                <a16:creationId xmlns:a16="http://schemas.microsoft.com/office/drawing/2014/main" id="{DD43FF26-1C99-EDE5-B6AA-9E3D2682B5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6627" y="6214533"/>
            <a:ext cx="1007547" cy="468509"/>
          </a:xfrm>
          <a:prstGeom prst="rect">
            <a:avLst/>
          </a:prstGeom>
        </p:spPr>
      </p:pic>
      <p:sp>
        <p:nvSpPr>
          <p:cNvPr id="10" name="Speech Bubble: Rectangle 9">
            <a:extLst>
              <a:ext uri="{FF2B5EF4-FFF2-40B4-BE49-F238E27FC236}">
                <a16:creationId xmlns:a16="http://schemas.microsoft.com/office/drawing/2014/main" id="{23F6E222-F69B-2DCB-EFAB-EE65443D0F39}"/>
              </a:ext>
            </a:extLst>
          </p:cNvPr>
          <p:cNvSpPr/>
          <p:nvPr/>
        </p:nvSpPr>
        <p:spPr>
          <a:xfrm>
            <a:off x="653815" y="4065006"/>
            <a:ext cx="5243106" cy="888709"/>
          </a:xfrm>
          <a:prstGeom prst="wedgeRectCallout">
            <a:avLst>
              <a:gd name="adj1" fmla="val 52381"/>
              <a:gd name="adj2" fmla="val 8796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a:t>AIRCRAFT CABLES ARE PULL TESTED FOR 2,000 LBS. WHEN THEY FRAY OR BREAK THERE IS A ROOT-CAUSE THAT MUST BE DETERMINED AND ADDRESSED TO AVOID A REPEAT FAILURE.</a:t>
            </a:r>
          </a:p>
        </p:txBody>
      </p:sp>
    </p:spTree>
    <p:extLst>
      <p:ext uri="{BB962C8B-B14F-4D97-AF65-F5344CB8AC3E}">
        <p14:creationId xmlns:p14="http://schemas.microsoft.com/office/powerpoint/2010/main" val="55630277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09FE98C2-0B1C-85F4-0609-C6FA38382C02}"/>
              </a:ext>
            </a:extLst>
          </p:cNvPr>
          <p:cNvPicPr>
            <a:picLocks noChangeAspect="1"/>
          </p:cNvPicPr>
          <p:nvPr/>
        </p:nvPicPr>
        <p:blipFill>
          <a:blip r:embed="rId3"/>
          <a:stretch>
            <a:fillRect/>
          </a:stretch>
        </p:blipFill>
        <p:spPr>
          <a:xfrm>
            <a:off x="620110" y="643467"/>
            <a:ext cx="8566235" cy="5391944"/>
          </a:xfrm>
          <a:prstGeom prst="rect">
            <a:avLst/>
          </a:prstGeom>
        </p:spPr>
      </p:pic>
      <p:pic>
        <p:nvPicPr>
          <p:cNvPr id="2" name="Picture 1">
            <a:extLst>
              <a:ext uri="{FF2B5EF4-FFF2-40B4-BE49-F238E27FC236}">
                <a16:creationId xmlns:a16="http://schemas.microsoft.com/office/drawing/2014/main" id="{A193C2FB-5821-F56B-614C-D83D756AAB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008" y="6137825"/>
            <a:ext cx="2527580" cy="730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821D1CEA-24F4-3D47-3429-FDA69C7D26AA}"/>
              </a:ext>
            </a:extLst>
          </p:cNvPr>
          <p:cNvSpPr/>
          <p:nvPr/>
        </p:nvSpPr>
        <p:spPr>
          <a:xfrm>
            <a:off x="6918948" y="2765810"/>
            <a:ext cx="772998" cy="11029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E3433D4D-875A-A73F-8083-FE5CB18DCE20}"/>
              </a:ext>
            </a:extLst>
          </p:cNvPr>
          <p:cNvCxnSpPr/>
          <p:nvPr/>
        </p:nvCxnSpPr>
        <p:spPr>
          <a:xfrm>
            <a:off x="7425327" y="2565715"/>
            <a:ext cx="1313895"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ED62E6F-A714-2AC4-E05D-128F18D03CFC}"/>
              </a:ext>
            </a:extLst>
          </p:cNvPr>
          <p:cNvSpPr txBox="1"/>
          <p:nvPr/>
        </p:nvSpPr>
        <p:spPr>
          <a:xfrm>
            <a:off x="7509094" y="2120983"/>
            <a:ext cx="1606512" cy="369332"/>
          </a:xfrm>
          <a:prstGeom prst="rect">
            <a:avLst/>
          </a:prstGeom>
          <a:noFill/>
        </p:spPr>
        <p:txBody>
          <a:bodyPr wrap="square" rtlCol="0">
            <a:spAutoFit/>
          </a:bodyPr>
          <a:lstStyle/>
          <a:p>
            <a:r>
              <a:rPr lang="en-US" b="1">
                <a:solidFill>
                  <a:srgbClr val="FF0000"/>
                </a:solidFill>
              </a:rPr>
              <a:t>6” Extended</a:t>
            </a:r>
          </a:p>
        </p:txBody>
      </p:sp>
      <p:sp>
        <p:nvSpPr>
          <p:cNvPr id="20" name="TextBox 19">
            <a:extLst>
              <a:ext uri="{FF2B5EF4-FFF2-40B4-BE49-F238E27FC236}">
                <a16:creationId xmlns:a16="http://schemas.microsoft.com/office/drawing/2014/main" id="{CD03D4F2-DEDE-CC52-7282-19CE08EB3279}"/>
              </a:ext>
            </a:extLst>
          </p:cNvPr>
          <p:cNvSpPr txBox="1"/>
          <p:nvPr/>
        </p:nvSpPr>
        <p:spPr>
          <a:xfrm>
            <a:off x="9427818" y="1683581"/>
            <a:ext cx="1978991" cy="2246769"/>
          </a:xfrm>
          <a:prstGeom prst="rect">
            <a:avLst/>
          </a:prstGeom>
          <a:solidFill>
            <a:schemeClr val="accent1">
              <a:lumMod val="50000"/>
            </a:schemeClr>
          </a:solidFill>
        </p:spPr>
        <p:txBody>
          <a:bodyPr wrap="square" rtlCol="0">
            <a:spAutoFit/>
          </a:bodyPr>
          <a:lstStyle/>
          <a:p>
            <a:r>
              <a:rPr lang="en-US" sz="1400">
                <a:solidFill>
                  <a:schemeClr val="bg1"/>
                </a:solidFill>
              </a:rPr>
              <a:t>With the room extended 6”, ensure the cable is centered with the hole in the jamb.</a:t>
            </a:r>
          </a:p>
          <a:p>
            <a:endParaRPr lang="en-US" sz="1400">
              <a:solidFill>
                <a:schemeClr val="bg1"/>
              </a:solidFill>
            </a:endParaRPr>
          </a:p>
          <a:p>
            <a:r>
              <a:rPr lang="en-US" sz="1400">
                <a:solidFill>
                  <a:schemeClr val="bg1"/>
                </a:solidFill>
              </a:rPr>
              <a:t>Standoffs mounted too low or high will cause the bullet end to pinch when it closes against the jamb. </a:t>
            </a:r>
          </a:p>
        </p:txBody>
      </p:sp>
      <p:pic>
        <p:nvPicPr>
          <p:cNvPr id="28" name="Picture 27">
            <a:extLst>
              <a:ext uri="{FF2B5EF4-FFF2-40B4-BE49-F238E27FC236}">
                <a16:creationId xmlns:a16="http://schemas.microsoft.com/office/drawing/2014/main" id="{1E1EE56F-788C-B029-617E-F70B77361DD2}"/>
              </a:ext>
            </a:extLst>
          </p:cNvPr>
          <p:cNvPicPr>
            <a:picLocks noChangeAspect="1"/>
          </p:cNvPicPr>
          <p:nvPr/>
        </p:nvPicPr>
        <p:blipFill>
          <a:blip r:embed="rId5"/>
          <a:stretch>
            <a:fillRect/>
          </a:stretch>
        </p:blipFill>
        <p:spPr>
          <a:xfrm>
            <a:off x="4251098" y="2765810"/>
            <a:ext cx="1233845" cy="2876493"/>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FA78843B-87C3-BAE3-727E-D2D508194D97}"/>
              </a:ext>
            </a:extLst>
          </p:cNvPr>
          <p:cNvSpPr txBox="1"/>
          <p:nvPr/>
        </p:nvSpPr>
        <p:spPr>
          <a:xfrm>
            <a:off x="3119924" y="1739511"/>
            <a:ext cx="3517640" cy="738664"/>
          </a:xfrm>
          <a:prstGeom prst="rect">
            <a:avLst/>
          </a:prstGeom>
          <a:solidFill>
            <a:schemeClr val="accent1">
              <a:lumMod val="50000"/>
            </a:schemeClr>
          </a:solidFill>
        </p:spPr>
        <p:txBody>
          <a:bodyPr wrap="square" rtlCol="0">
            <a:spAutoFit/>
          </a:bodyPr>
          <a:lstStyle/>
          <a:p>
            <a:r>
              <a:rPr lang="en-US" sz="1400">
                <a:solidFill>
                  <a:schemeClr val="bg1"/>
                </a:solidFill>
              </a:rPr>
              <a:t>The exterior cables have a ball end or bullet end, that sits in the standoff bracket. </a:t>
            </a:r>
          </a:p>
          <a:p>
            <a:endParaRPr lang="en-US" sz="1400">
              <a:solidFill>
                <a:schemeClr val="bg1"/>
              </a:solidFill>
            </a:endParaRPr>
          </a:p>
        </p:txBody>
      </p:sp>
      <p:cxnSp>
        <p:nvCxnSpPr>
          <p:cNvPr id="5" name="Straight Connector 4">
            <a:extLst>
              <a:ext uri="{FF2B5EF4-FFF2-40B4-BE49-F238E27FC236}">
                <a16:creationId xmlns:a16="http://schemas.microsoft.com/office/drawing/2014/main" id="{D273209A-DBF7-4922-4278-FB1892339633}"/>
              </a:ext>
            </a:extLst>
          </p:cNvPr>
          <p:cNvCxnSpPr>
            <a:endCxn id="28" idx="0"/>
          </p:cNvCxnSpPr>
          <p:nvPr/>
        </p:nvCxnSpPr>
        <p:spPr>
          <a:xfrm flipH="1">
            <a:off x="4868021" y="2765810"/>
            <a:ext cx="24303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06644-C1F0-60FE-6301-056D15B0CA8A}"/>
              </a:ext>
            </a:extLst>
          </p:cNvPr>
          <p:cNvCxnSpPr>
            <a:stCxn id="14" idx="4"/>
            <a:endCxn id="28" idx="4"/>
          </p:cNvCxnSpPr>
          <p:nvPr/>
        </p:nvCxnSpPr>
        <p:spPr>
          <a:xfrm flipH="1">
            <a:off x="4868021" y="3868747"/>
            <a:ext cx="2437426" cy="1773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40426E-B2F9-3E40-29DE-F0866311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332" y="6217071"/>
            <a:ext cx="1007547" cy="468509"/>
          </a:xfrm>
          <a:prstGeom prst="rect">
            <a:avLst/>
          </a:prstGeom>
        </p:spPr>
      </p:pic>
      <p:sp>
        <p:nvSpPr>
          <p:cNvPr id="4" name="TextBox 3">
            <a:extLst>
              <a:ext uri="{FF2B5EF4-FFF2-40B4-BE49-F238E27FC236}">
                <a16:creationId xmlns:a16="http://schemas.microsoft.com/office/drawing/2014/main" id="{48D4E07F-35FC-65EF-3768-044B978EF9B1}"/>
              </a:ext>
            </a:extLst>
          </p:cNvPr>
          <p:cNvSpPr txBox="1"/>
          <p:nvPr/>
        </p:nvSpPr>
        <p:spPr>
          <a:xfrm>
            <a:off x="0" y="0"/>
            <a:ext cx="12192000" cy="369332"/>
          </a:xfrm>
          <a:prstGeom prst="rect">
            <a:avLst/>
          </a:prstGeom>
          <a:solidFill>
            <a:schemeClr val="accent1">
              <a:lumMod val="50000"/>
            </a:schemeClr>
          </a:solidFill>
        </p:spPr>
        <p:txBody>
          <a:bodyPr wrap="square" rtlCol="0">
            <a:spAutoFit/>
          </a:bodyPr>
          <a:lstStyle/>
          <a:p>
            <a:pPr algn="ctr"/>
            <a:r>
              <a:rPr lang="en-US" sz="1600" b="1">
                <a:ln w="0"/>
                <a:solidFill>
                  <a:schemeClr val="bg1"/>
                </a:solidFill>
                <a:effectLst>
                  <a:outerShdw blurRad="38100" dist="25400" dir="5400000" algn="ctr" rotWithShape="0">
                    <a:srgbClr val="6E747A">
                      <a:alpha val="43000"/>
                    </a:srgbClr>
                  </a:outerShdw>
                </a:effectLst>
              </a:rPr>
              <a:t>What Causes </a:t>
            </a:r>
            <a:r>
              <a:rPr lang="en-US">
                <a:ln w="0"/>
                <a:solidFill>
                  <a:schemeClr val="bg1"/>
                </a:solidFill>
                <a:effectLst>
                  <a:outerShdw blurRad="38100" dist="25400" dir="5400000" algn="ctr" rotWithShape="0">
                    <a:srgbClr val="6E747A">
                      <a:alpha val="43000"/>
                    </a:srgbClr>
                  </a:outerShdw>
                </a:effectLst>
              </a:rPr>
              <a:t>Frayed</a:t>
            </a:r>
            <a:r>
              <a:rPr lang="en-US" sz="1600" b="1">
                <a:ln w="0"/>
                <a:solidFill>
                  <a:schemeClr val="bg1"/>
                </a:solidFill>
                <a:effectLst>
                  <a:outerShdw blurRad="38100" dist="25400" dir="5400000" algn="ctr" rotWithShape="0">
                    <a:srgbClr val="6E747A">
                      <a:alpha val="43000"/>
                    </a:srgbClr>
                  </a:outerShdw>
                </a:effectLst>
              </a:rPr>
              <a:t> Exterior Cables?</a:t>
            </a:r>
          </a:p>
        </p:txBody>
      </p:sp>
      <p:pic>
        <p:nvPicPr>
          <p:cNvPr id="17" name="Picture 16">
            <a:extLst>
              <a:ext uri="{FF2B5EF4-FFF2-40B4-BE49-F238E27FC236}">
                <a16:creationId xmlns:a16="http://schemas.microsoft.com/office/drawing/2014/main" id="{7E8B12BE-31C7-90A5-093D-BA7673BE6EEE}"/>
              </a:ext>
            </a:extLst>
          </p:cNvPr>
          <p:cNvPicPr>
            <a:picLocks noChangeAspect="1"/>
          </p:cNvPicPr>
          <p:nvPr/>
        </p:nvPicPr>
        <p:blipFill>
          <a:blip r:embed="rId7"/>
          <a:stretch>
            <a:fillRect/>
          </a:stretch>
        </p:blipFill>
        <p:spPr>
          <a:xfrm>
            <a:off x="829103" y="3362987"/>
            <a:ext cx="1987990" cy="2201342"/>
          </a:xfrm>
          <a:prstGeom prst="rect">
            <a:avLst/>
          </a:prstGeom>
          <a:ln w="57150">
            <a:solidFill>
              <a:schemeClr val="bg1"/>
            </a:solidFill>
          </a:ln>
        </p:spPr>
      </p:pic>
      <p:pic>
        <p:nvPicPr>
          <p:cNvPr id="12" name="Picture 11">
            <a:extLst>
              <a:ext uri="{FF2B5EF4-FFF2-40B4-BE49-F238E27FC236}">
                <a16:creationId xmlns:a16="http://schemas.microsoft.com/office/drawing/2014/main" id="{9B8F9A57-FCE3-7D62-B093-86E16E89597C}"/>
              </a:ext>
            </a:extLst>
          </p:cNvPr>
          <p:cNvPicPr>
            <a:picLocks noChangeAspect="1"/>
          </p:cNvPicPr>
          <p:nvPr/>
        </p:nvPicPr>
        <p:blipFill>
          <a:blip r:embed="rId8"/>
          <a:stretch>
            <a:fillRect/>
          </a:stretch>
        </p:blipFill>
        <p:spPr>
          <a:xfrm>
            <a:off x="829103" y="918265"/>
            <a:ext cx="2018568" cy="2174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498102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3949</Words>
  <Application>Microsoft Office PowerPoint</Application>
  <PresentationFormat>Widescreen</PresentationFormat>
  <Paragraphs>382</Paragraphs>
  <Slides>68</Slides>
  <Notes>27</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Amasis MT Pro Black</vt:lpstr>
      <vt:lpstr>Arial</vt:lpstr>
      <vt:lpstr>Calibri</vt:lpstr>
      <vt:lpstr>Calibri Light</vt:lpstr>
      <vt:lpstr>Open Sans</vt:lpstr>
      <vt:lpstr>Söhne</vt:lpstr>
      <vt:lpstr>Stencil</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Le</dc:creator>
  <cp:lastModifiedBy>Ed Kirkland</cp:lastModifiedBy>
  <cp:revision>194</cp:revision>
  <cp:lastPrinted>2023-11-27T20:09:33Z</cp:lastPrinted>
  <dcterms:created xsi:type="dcterms:W3CDTF">2022-09-20T12:43:29Z</dcterms:created>
  <dcterms:modified xsi:type="dcterms:W3CDTF">2024-09-17T15:31:17Z</dcterms:modified>
</cp:coreProperties>
</file>